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6"/>
  </p:notesMasterIdLst>
  <p:sldIdLst>
    <p:sldId id="282" r:id="rId2"/>
    <p:sldId id="284" r:id="rId3"/>
    <p:sldId id="283" r:id="rId4"/>
    <p:sldId id="257" r:id="rId5"/>
    <p:sldId id="259" r:id="rId6"/>
    <p:sldId id="287" r:id="rId7"/>
    <p:sldId id="263" r:id="rId8"/>
    <p:sldId id="278" r:id="rId9"/>
    <p:sldId id="279" r:id="rId10"/>
    <p:sldId id="281" r:id="rId11"/>
    <p:sldId id="280" r:id="rId12"/>
    <p:sldId id="285" r:id="rId13"/>
    <p:sldId id="261" r:id="rId14"/>
    <p:sldId id="275" r:id="rId15"/>
    <p:sldId id="288" r:id="rId16"/>
    <p:sldId id="276" r:id="rId17"/>
    <p:sldId id="292" r:id="rId18"/>
    <p:sldId id="286" r:id="rId19"/>
    <p:sldId id="291" r:id="rId20"/>
    <p:sldId id="289" r:id="rId21"/>
    <p:sldId id="294" r:id="rId22"/>
    <p:sldId id="295" r:id="rId23"/>
    <p:sldId id="296" r:id="rId24"/>
    <p:sldId id="29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1135D6-CDDE-4F21-B91F-66F668C46F3C}" type="doc">
      <dgm:prSet loTypeId="urn:microsoft.com/office/officeart/2005/8/layout/radial5" loCatId="relationship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29FFAE0-36E3-4E6A-AB21-0BE5C1B21D74}">
      <dgm:prSet phldrT="[Text]"/>
      <dgm:spPr/>
      <dgm:t>
        <a:bodyPr/>
        <a:lstStyle/>
        <a:p>
          <a:r>
            <a:rPr lang="en-US" dirty="0"/>
            <a:t>County</a:t>
          </a:r>
        </a:p>
      </dgm:t>
    </dgm:pt>
    <dgm:pt modelId="{9ABD71EB-4FDB-4CA2-B51D-EACE34F779E3}" type="parTrans" cxnId="{FE876C22-7D7B-455A-8FDE-F5D70EFBC2CC}">
      <dgm:prSet/>
      <dgm:spPr/>
      <dgm:t>
        <a:bodyPr/>
        <a:lstStyle/>
        <a:p>
          <a:endParaRPr lang="en-US"/>
        </a:p>
      </dgm:t>
    </dgm:pt>
    <dgm:pt modelId="{EE0E0B3F-8B30-4210-9494-A07CBECA7EB6}" type="sibTrans" cxnId="{FE876C22-7D7B-455A-8FDE-F5D70EFBC2CC}">
      <dgm:prSet/>
      <dgm:spPr/>
      <dgm:t>
        <a:bodyPr/>
        <a:lstStyle/>
        <a:p>
          <a:endParaRPr lang="en-US"/>
        </a:p>
      </dgm:t>
    </dgm:pt>
    <dgm:pt modelId="{2F4A6689-1B34-44D1-A790-3502BE5FAF26}">
      <dgm:prSet phldrT="[Text]"/>
      <dgm:spPr/>
      <dgm:t>
        <a:bodyPr/>
        <a:lstStyle/>
        <a:p>
          <a:r>
            <a:rPr lang="en-US" b="1" dirty="0"/>
            <a:t>Real Estate</a:t>
          </a:r>
        </a:p>
      </dgm:t>
    </dgm:pt>
    <dgm:pt modelId="{139D8B3E-8E18-46B3-91FF-4DD63155E12C}" type="parTrans" cxnId="{A8D87B0F-C44E-4B05-B748-701AE0CF0E69}">
      <dgm:prSet/>
      <dgm:spPr/>
      <dgm:t>
        <a:bodyPr/>
        <a:lstStyle/>
        <a:p>
          <a:endParaRPr lang="en-US"/>
        </a:p>
      </dgm:t>
    </dgm:pt>
    <dgm:pt modelId="{B29EDA1E-9786-4C04-90A8-8C11FB0305F7}" type="sibTrans" cxnId="{A8D87B0F-C44E-4B05-B748-701AE0CF0E69}">
      <dgm:prSet/>
      <dgm:spPr/>
      <dgm:t>
        <a:bodyPr/>
        <a:lstStyle/>
        <a:p>
          <a:endParaRPr lang="en-US"/>
        </a:p>
      </dgm:t>
    </dgm:pt>
    <dgm:pt modelId="{69C7C18B-88F0-4DCC-B830-EAE2E3A12160}">
      <dgm:prSet phldrT="[Text]"/>
      <dgm:spPr/>
      <dgm:t>
        <a:bodyPr/>
        <a:lstStyle/>
        <a:p>
          <a:r>
            <a:rPr lang="en-US" b="1" dirty="0"/>
            <a:t>Education</a:t>
          </a:r>
        </a:p>
      </dgm:t>
    </dgm:pt>
    <dgm:pt modelId="{9B6EB042-3160-4548-A492-1154359B9A76}" type="parTrans" cxnId="{3AC35BEF-F948-4F15-95BB-182792D6775E}">
      <dgm:prSet/>
      <dgm:spPr/>
      <dgm:t>
        <a:bodyPr/>
        <a:lstStyle/>
        <a:p>
          <a:endParaRPr lang="en-US"/>
        </a:p>
      </dgm:t>
    </dgm:pt>
    <dgm:pt modelId="{9FCA700C-F2D3-4D0E-B154-6018C258D528}" type="sibTrans" cxnId="{3AC35BEF-F948-4F15-95BB-182792D6775E}">
      <dgm:prSet/>
      <dgm:spPr/>
      <dgm:t>
        <a:bodyPr/>
        <a:lstStyle/>
        <a:p>
          <a:endParaRPr lang="en-US"/>
        </a:p>
      </dgm:t>
    </dgm:pt>
    <dgm:pt modelId="{B690AE47-9A08-44A4-8B82-412B42C4095E}">
      <dgm:prSet phldrT="[Text]"/>
      <dgm:spPr/>
      <dgm:t>
        <a:bodyPr/>
        <a:lstStyle/>
        <a:p>
          <a:r>
            <a:rPr lang="en-US" b="1" dirty="0"/>
            <a:t>Mass Transit</a:t>
          </a:r>
        </a:p>
      </dgm:t>
    </dgm:pt>
    <dgm:pt modelId="{53485D7D-E7AE-4740-8B17-F072D7C8F327}" type="parTrans" cxnId="{DCAB444C-8F01-4734-B972-03F4CA874F06}">
      <dgm:prSet/>
      <dgm:spPr/>
      <dgm:t>
        <a:bodyPr/>
        <a:lstStyle/>
        <a:p>
          <a:endParaRPr lang="en-US"/>
        </a:p>
      </dgm:t>
    </dgm:pt>
    <dgm:pt modelId="{B4394C66-C85F-4C45-8B90-D60C8D3D1FC8}" type="sibTrans" cxnId="{DCAB444C-8F01-4734-B972-03F4CA874F06}">
      <dgm:prSet/>
      <dgm:spPr/>
      <dgm:t>
        <a:bodyPr/>
        <a:lstStyle/>
        <a:p>
          <a:endParaRPr lang="en-US"/>
        </a:p>
      </dgm:t>
    </dgm:pt>
    <dgm:pt modelId="{96A700EB-B06A-4BA5-B967-BB78BA5678C3}">
      <dgm:prSet phldrT="[Text]"/>
      <dgm:spPr/>
      <dgm:t>
        <a:bodyPr/>
        <a:lstStyle/>
        <a:p>
          <a:r>
            <a:rPr lang="en-US" b="1" dirty="0"/>
            <a:t>Crime</a:t>
          </a:r>
        </a:p>
      </dgm:t>
    </dgm:pt>
    <dgm:pt modelId="{C5EAC861-A710-4415-B766-45AE0F1894EC}" type="parTrans" cxnId="{5CC66804-EC26-494C-88A3-884D4519424A}">
      <dgm:prSet/>
      <dgm:spPr/>
      <dgm:t>
        <a:bodyPr/>
        <a:lstStyle/>
        <a:p>
          <a:endParaRPr lang="en-US"/>
        </a:p>
      </dgm:t>
    </dgm:pt>
    <dgm:pt modelId="{FBD44262-EFBD-42E1-8FBA-600B48AE26EB}" type="sibTrans" cxnId="{5CC66804-EC26-494C-88A3-884D4519424A}">
      <dgm:prSet/>
      <dgm:spPr/>
      <dgm:t>
        <a:bodyPr/>
        <a:lstStyle/>
        <a:p>
          <a:endParaRPr lang="en-US"/>
        </a:p>
      </dgm:t>
    </dgm:pt>
    <dgm:pt modelId="{EF653EAA-628A-47F4-BBF7-5561C1AC75C7}" type="pres">
      <dgm:prSet presAssocID="{451135D6-CDDE-4F21-B91F-66F668C46F3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FCE7C11-0121-4CAB-9F7B-E2A9F4FC5E31}" type="pres">
      <dgm:prSet presAssocID="{929FFAE0-36E3-4E6A-AB21-0BE5C1B21D74}" presName="centerShape" presStyleLbl="node0" presStyleIdx="0" presStyleCnt="1"/>
      <dgm:spPr/>
    </dgm:pt>
    <dgm:pt modelId="{786E7A9C-7C29-41F9-B3D2-893241CD3D34}" type="pres">
      <dgm:prSet presAssocID="{139D8B3E-8E18-46B3-91FF-4DD63155E12C}" presName="parTrans" presStyleLbl="sibTrans2D1" presStyleIdx="0" presStyleCnt="4"/>
      <dgm:spPr/>
    </dgm:pt>
    <dgm:pt modelId="{F787375F-06C8-418D-AC57-0219AACDAE04}" type="pres">
      <dgm:prSet presAssocID="{139D8B3E-8E18-46B3-91FF-4DD63155E12C}" presName="connectorText" presStyleLbl="sibTrans2D1" presStyleIdx="0" presStyleCnt="4"/>
      <dgm:spPr/>
    </dgm:pt>
    <dgm:pt modelId="{EA40992F-94BE-4976-9BCC-F8EDA5942847}" type="pres">
      <dgm:prSet presAssocID="{2F4A6689-1B34-44D1-A790-3502BE5FAF26}" presName="node" presStyleLbl="node1" presStyleIdx="0" presStyleCnt="4">
        <dgm:presLayoutVars>
          <dgm:bulletEnabled val="1"/>
        </dgm:presLayoutVars>
      </dgm:prSet>
      <dgm:spPr/>
    </dgm:pt>
    <dgm:pt modelId="{2254CAC8-BF16-48C0-A356-90542DF8AABA}" type="pres">
      <dgm:prSet presAssocID="{9B6EB042-3160-4548-A492-1154359B9A76}" presName="parTrans" presStyleLbl="sibTrans2D1" presStyleIdx="1" presStyleCnt="4"/>
      <dgm:spPr/>
    </dgm:pt>
    <dgm:pt modelId="{B588E9FE-E11E-4DCA-A457-9909C21DEED7}" type="pres">
      <dgm:prSet presAssocID="{9B6EB042-3160-4548-A492-1154359B9A76}" presName="connectorText" presStyleLbl="sibTrans2D1" presStyleIdx="1" presStyleCnt="4"/>
      <dgm:spPr/>
    </dgm:pt>
    <dgm:pt modelId="{37F209A2-7914-414D-B7F3-35D90874209E}" type="pres">
      <dgm:prSet presAssocID="{69C7C18B-88F0-4DCC-B830-EAE2E3A12160}" presName="node" presStyleLbl="node1" presStyleIdx="1" presStyleCnt="4">
        <dgm:presLayoutVars>
          <dgm:bulletEnabled val="1"/>
        </dgm:presLayoutVars>
      </dgm:prSet>
      <dgm:spPr/>
    </dgm:pt>
    <dgm:pt modelId="{012AAE42-7AA6-4FC3-B455-B0731428673F}" type="pres">
      <dgm:prSet presAssocID="{53485D7D-E7AE-4740-8B17-F072D7C8F327}" presName="parTrans" presStyleLbl="sibTrans2D1" presStyleIdx="2" presStyleCnt="4"/>
      <dgm:spPr/>
    </dgm:pt>
    <dgm:pt modelId="{824A2D6F-64D5-40C9-92F7-3E2B520BFFA8}" type="pres">
      <dgm:prSet presAssocID="{53485D7D-E7AE-4740-8B17-F072D7C8F327}" presName="connectorText" presStyleLbl="sibTrans2D1" presStyleIdx="2" presStyleCnt="4"/>
      <dgm:spPr/>
    </dgm:pt>
    <dgm:pt modelId="{0B1B962F-59A9-4936-BD09-5159BDAE5803}" type="pres">
      <dgm:prSet presAssocID="{B690AE47-9A08-44A4-8B82-412B42C4095E}" presName="node" presStyleLbl="node1" presStyleIdx="2" presStyleCnt="4">
        <dgm:presLayoutVars>
          <dgm:bulletEnabled val="1"/>
        </dgm:presLayoutVars>
      </dgm:prSet>
      <dgm:spPr/>
    </dgm:pt>
    <dgm:pt modelId="{58C42D27-9175-4B58-834A-9D895A37167F}" type="pres">
      <dgm:prSet presAssocID="{C5EAC861-A710-4415-B766-45AE0F1894EC}" presName="parTrans" presStyleLbl="sibTrans2D1" presStyleIdx="3" presStyleCnt="4"/>
      <dgm:spPr/>
    </dgm:pt>
    <dgm:pt modelId="{57710872-EA79-4719-A2CC-01DAC3EDB37B}" type="pres">
      <dgm:prSet presAssocID="{C5EAC861-A710-4415-B766-45AE0F1894EC}" presName="connectorText" presStyleLbl="sibTrans2D1" presStyleIdx="3" presStyleCnt="4"/>
      <dgm:spPr/>
    </dgm:pt>
    <dgm:pt modelId="{36984370-3179-44EE-AD3A-342314A388C6}" type="pres">
      <dgm:prSet presAssocID="{96A700EB-B06A-4BA5-B967-BB78BA5678C3}" presName="node" presStyleLbl="node1" presStyleIdx="3" presStyleCnt="4">
        <dgm:presLayoutVars>
          <dgm:bulletEnabled val="1"/>
        </dgm:presLayoutVars>
      </dgm:prSet>
      <dgm:spPr/>
    </dgm:pt>
  </dgm:ptLst>
  <dgm:cxnLst>
    <dgm:cxn modelId="{5CC66804-EC26-494C-88A3-884D4519424A}" srcId="{929FFAE0-36E3-4E6A-AB21-0BE5C1B21D74}" destId="{96A700EB-B06A-4BA5-B967-BB78BA5678C3}" srcOrd="3" destOrd="0" parTransId="{C5EAC861-A710-4415-B766-45AE0F1894EC}" sibTransId="{FBD44262-EFBD-42E1-8FBA-600B48AE26EB}"/>
    <dgm:cxn modelId="{A8D87B0F-C44E-4B05-B748-701AE0CF0E69}" srcId="{929FFAE0-36E3-4E6A-AB21-0BE5C1B21D74}" destId="{2F4A6689-1B34-44D1-A790-3502BE5FAF26}" srcOrd="0" destOrd="0" parTransId="{139D8B3E-8E18-46B3-91FF-4DD63155E12C}" sibTransId="{B29EDA1E-9786-4C04-90A8-8C11FB0305F7}"/>
    <dgm:cxn modelId="{FE876C22-7D7B-455A-8FDE-F5D70EFBC2CC}" srcId="{451135D6-CDDE-4F21-B91F-66F668C46F3C}" destId="{929FFAE0-36E3-4E6A-AB21-0BE5C1B21D74}" srcOrd="0" destOrd="0" parTransId="{9ABD71EB-4FDB-4CA2-B51D-EACE34F779E3}" sibTransId="{EE0E0B3F-8B30-4210-9494-A07CBECA7EB6}"/>
    <dgm:cxn modelId="{38614B2B-BEA8-4390-8317-84BD5091882E}" type="presOf" srcId="{C5EAC861-A710-4415-B766-45AE0F1894EC}" destId="{57710872-EA79-4719-A2CC-01DAC3EDB37B}" srcOrd="1" destOrd="0" presId="urn:microsoft.com/office/officeart/2005/8/layout/radial5"/>
    <dgm:cxn modelId="{BCAE942F-834A-48AE-B046-62D6D226F32E}" type="presOf" srcId="{139D8B3E-8E18-46B3-91FF-4DD63155E12C}" destId="{F787375F-06C8-418D-AC57-0219AACDAE04}" srcOrd="1" destOrd="0" presId="urn:microsoft.com/office/officeart/2005/8/layout/radial5"/>
    <dgm:cxn modelId="{AD80F135-DDD1-449B-8911-19FD77537556}" type="presOf" srcId="{53485D7D-E7AE-4740-8B17-F072D7C8F327}" destId="{012AAE42-7AA6-4FC3-B455-B0731428673F}" srcOrd="0" destOrd="0" presId="urn:microsoft.com/office/officeart/2005/8/layout/radial5"/>
    <dgm:cxn modelId="{79AA7063-B3F5-4164-9288-1A4055B0425F}" type="presOf" srcId="{96A700EB-B06A-4BA5-B967-BB78BA5678C3}" destId="{36984370-3179-44EE-AD3A-342314A388C6}" srcOrd="0" destOrd="0" presId="urn:microsoft.com/office/officeart/2005/8/layout/radial5"/>
    <dgm:cxn modelId="{95161745-C261-448A-BD22-85F04D8374A7}" type="presOf" srcId="{929FFAE0-36E3-4E6A-AB21-0BE5C1B21D74}" destId="{AFCE7C11-0121-4CAB-9F7B-E2A9F4FC5E31}" srcOrd="0" destOrd="0" presId="urn:microsoft.com/office/officeart/2005/8/layout/radial5"/>
    <dgm:cxn modelId="{C1F77D68-8EF9-473A-ACFD-EFA7B8DA50D9}" type="presOf" srcId="{C5EAC861-A710-4415-B766-45AE0F1894EC}" destId="{58C42D27-9175-4B58-834A-9D895A37167F}" srcOrd="0" destOrd="0" presId="urn:microsoft.com/office/officeart/2005/8/layout/radial5"/>
    <dgm:cxn modelId="{DCAB444C-8F01-4734-B972-03F4CA874F06}" srcId="{929FFAE0-36E3-4E6A-AB21-0BE5C1B21D74}" destId="{B690AE47-9A08-44A4-8B82-412B42C4095E}" srcOrd="2" destOrd="0" parTransId="{53485D7D-E7AE-4740-8B17-F072D7C8F327}" sibTransId="{B4394C66-C85F-4C45-8B90-D60C8D3D1FC8}"/>
    <dgm:cxn modelId="{EF9A1784-265B-4197-9DA2-12AF5110F3EE}" type="presOf" srcId="{9B6EB042-3160-4548-A492-1154359B9A76}" destId="{B588E9FE-E11E-4DCA-A457-9909C21DEED7}" srcOrd="1" destOrd="0" presId="urn:microsoft.com/office/officeart/2005/8/layout/radial5"/>
    <dgm:cxn modelId="{5F5C2DC2-0576-47F4-9A29-5A18C14DFA72}" type="presOf" srcId="{69C7C18B-88F0-4DCC-B830-EAE2E3A12160}" destId="{37F209A2-7914-414D-B7F3-35D90874209E}" srcOrd="0" destOrd="0" presId="urn:microsoft.com/office/officeart/2005/8/layout/radial5"/>
    <dgm:cxn modelId="{D0A575C3-F8BE-4862-A432-A84A831FE4FE}" type="presOf" srcId="{53485D7D-E7AE-4740-8B17-F072D7C8F327}" destId="{824A2D6F-64D5-40C9-92F7-3E2B520BFFA8}" srcOrd="1" destOrd="0" presId="urn:microsoft.com/office/officeart/2005/8/layout/radial5"/>
    <dgm:cxn modelId="{BFB4F6C4-C701-4C18-B00E-48923DC39BD9}" type="presOf" srcId="{9B6EB042-3160-4548-A492-1154359B9A76}" destId="{2254CAC8-BF16-48C0-A356-90542DF8AABA}" srcOrd="0" destOrd="0" presId="urn:microsoft.com/office/officeart/2005/8/layout/radial5"/>
    <dgm:cxn modelId="{F3EB3CE3-D553-474A-BA3D-EF17FDF844A5}" type="presOf" srcId="{B690AE47-9A08-44A4-8B82-412B42C4095E}" destId="{0B1B962F-59A9-4936-BD09-5159BDAE5803}" srcOrd="0" destOrd="0" presId="urn:microsoft.com/office/officeart/2005/8/layout/radial5"/>
    <dgm:cxn modelId="{F4AB27E6-A93D-410C-832B-D460B1D25DED}" type="presOf" srcId="{2F4A6689-1B34-44D1-A790-3502BE5FAF26}" destId="{EA40992F-94BE-4976-9BCC-F8EDA5942847}" srcOrd="0" destOrd="0" presId="urn:microsoft.com/office/officeart/2005/8/layout/radial5"/>
    <dgm:cxn modelId="{90FA47EA-478D-40E0-8123-10DC1AF144EA}" type="presOf" srcId="{451135D6-CDDE-4F21-B91F-66F668C46F3C}" destId="{EF653EAA-628A-47F4-BBF7-5561C1AC75C7}" srcOrd="0" destOrd="0" presId="urn:microsoft.com/office/officeart/2005/8/layout/radial5"/>
    <dgm:cxn modelId="{3AC35BEF-F948-4F15-95BB-182792D6775E}" srcId="{929FFAE0-36E3-4E6A-AB21-0BE5C1B21D74}" destId="{69C7C18B-88F0-4DCC-B830-EAE2E3A12160}" srcOrd="1" destOrd="0" parTransId="{9B6EB042-3160-4548-A492-1154359B9A76}" sibTransId="{9FCA700C-F2D3-4D0E-B154-6018C258D528}"/>
    <dgm:cxn modelId="{13DD9FFD-3BA1-4537-93B2-1EEBCE91367D}" type="presOf" srcId="{139D8B3E-8E18-46B3-91FF-4DD63155E12C}" destId="{786E7A9C-7C29-41F9-B3D2-893241CD3D34}" srcOrd="0" destOrd="0" presId="urn:microsoft.com/office/officeart/2005/8/layout/radial5"/>
    <dgm:cxn modelId="{8287E83D-60D3-4AB2-A8EE-4DF1B5248C52}" type="presParOf" srcId="{EF653EAA-628A-47F4-BBF7-5561C1AC75C7}" destId="{AFCE7C11-0121-4CAB-9F7B-E2A9F4FC5E31}" srcOrd="0" destOrd="0" presId="urn:microsoft.com/office/officeart/2005/8/layout/radial5"/>
    <dgm:cxn modelId="{6BA97761-8C9A-4484-BDCA-58CF10D5CB12}" type="presParOf" srcId="{EF653EAA-628A-47F4-BBF7-5561C1AC75C7}" destId="{786E7A9C-7C29-41F9-B3D2-893241CD3D34}" srcOrd="1" destOrd="0" presId="urn:microsoft.com/office/officeart/2005/8/layout/radial5"/>
    <dgm:cxn modelId="{1079740B-D371-415C-8C3A-708FBE51AAFA}" type="presParOf" srcId="{786E7A9C-7C29-41F9-B3D2-893241CD3D34}" destId="{F787375F-06C8-418D-AC57-0219AACDAE04}" srcOrd="0" destOrd="0" presId="urn:microsoft.com/office/officeart/2005/8/layout/radial5"/>
    <dgm:cxn modelId="{F7C859DD-5AA5-48C2-A1BF-642527E96732}" type="presParOf" srcId="{EF653EAA-628A-47F4-BBF7-5561C1AC75C7}" destId="{EA40992F-94BE-4976-9BCC-F8EDA5942847}" srcOrd="2" destOrd="0" presId="urn:microsoft.com/office/officeart/2005/8/layout/radial5"/>
    <dgm:cxn modelId="{E10065DB-3DA1-47FF-8725-F53E44BB0509}" type="presParOf" srcId="{EF653EAA-628A-47F4-BBF7-5561C1AC75C7}" destId="{2254CAC8-BF16-48C0-A356-90542DF8AABA}" srcOrd="3" destOrd="0" presId="urn:microsoft.com/office/officeart/2005/8/layout/radial5"/>
    <dgm:cxn modelId="{88F4B5C3-3FE9-41F2-AF8C-5652F743CCAF}" type="presParOf" srcId="{2254CAC8-BF16-48C0-A356-90542DF8AABA}" destId="{B588E9FE-E11E-4DCA-A457-9909C21DEED7}" srcOrd="0" destOrd="0" presId="urn:microsoft.com/office/officeart/2005/8/layout/radial5"/>
    <dgm:cxn modelId="{8A164DCB-8FAC-491E-A5C1-D1DD57C409C4}" type="presParOf" srcId="{EF653EAA-628A-47F4-BBF7-5561C1AC75C7}" destId="{37F209A2-7914-414D-B7F3-35D90874209E}" srcOrd="4" destOrd="0" presId="urn:microsoft.com/office/officeart/2005/8/layout/radial5"/>
    <dgm:cxn modelId="{B7AF780B-5AF5-438A-AC15-D474AF3FA8DE}" type="presParOf" srcId="{EF653EAA-628A-47F4-BBF7-5561C1AC75C7}" destId="{012AAE42-7AA6-4FC3-B455-B0731428673F}" srcOrd="5" destOrd="0" presId="urn:microsoft.com/office/officeart/2005/8/layout/radial5"/>
    <dgm:cxn modelId="{1F166107-64B3-43F7-8159-CA6792B208B0}" type="presParOf" srcId="{012AAE42-7AA6-4FC3-B455-B0731428673F}" destId="{824A2D6F-64D5-40C9-92F7-3E2B520BFFA8}" srcOrd="0" destOrd="0" presId="urn:microsoft.com/office/officeart/2005/8/layout/radial5"/>
    <dgm:cxn modelId="{A7E723D1-A98C-4FC7-841A-337891B751F2}" type="presParOf" srcId="{EF653EAA-628A-47F4-BBF7-5561C1AC75C7}" destId="{0B1B962F-59A9-4936-BD09-5159BDAE5803}" srcOrd="6" destOrd="0" presId="urn:microsoft.com/office/officeart/2005/8/layout/radial5"/>
    <dgm:cxn modelId="{759C98C4-FF0B-4454-AAF0-A46DDA7D59B6}" type="presParOf" srcId="{EF653EAA-628A-47F4-BBF7-5561C1AC75C7}" destId="{58C42D27-9175-4B58-834A-9D895A37167F}" srcOrd="7" destOrd="0" presId="urn:microsoft.com/office/officeart/2005/8/layout/radial5"/>
    <dgm:cxn modelId="{7BE0F1F5-509A-489D-98BC-15D4F4D4AF1A}" type="presParOf" srcId="{58C42D27-9175-4B58-834A-9D895A37167F}" destId="{57710872-EA79-4719-A2CC-01DAC3EDB37B}" srcOrd="0" destOrd="0" presId="urn:microsoft.com/office/officeart/2005/8/layout/radial5"/>
    <dgm:cxn modelId="{177DB7AA-49AF-4692-8C3D-034757BFCE30}" type="presParOf" srcId="{EF653EAA-628A-47F4-BBF7-5561C1AC75C7}" destId="{36984370-3179-44EE-AD3A-342314A388C6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E25E5E-E344-6F42-B7DB-6CDBC1FDDD8D}" type="doc">
      <dgm:prSet loTypeId="urn:microsoft.com/office/officeart/2005/8/layout/cycle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560C31-2035-DF4E-902D-49165626F73B}">
      <dgm:prSet phldrT="[Text]"/>
      <dgm:spPr/>
      <dgm:t>
        <a:bodyPr/>
        <a:lstStyle/>
        <a:p>
          <a:r>
            <a:rPr lang="en-US" dirty="0"/>
            <a:t>Percent of Crime, binning crime rate</a:t>
          </a:r>
        </a:p>
        <a:p>
          <a:endParaRPr lang="en-US" dirty="0"/>
        </a:p>
      </dgm:t>
    </dgm:pt>
    <dgm:pt modelId="{158F3236-412A-8446-B97A-A75B34C65F92}" type="parTrans" cxnId="{2922250A-0288-EE4F-B1F4-EE15A7DF1917}">
      <dgm:prSet/>
      <dgm:spPr/>
      <dgm:t>
        <a:bodyPr/>
        <a:lstStyle/>
        <a:p>
          <a:endParaRPr lang="en-US"/>
        </a:p>
      </dgm:t>
    </dgm:pt>
    <dgm:pt modelId="{735433DD-2C37-B84B-9270-8BDADE99168E}" type="sibTrans" cxnId="{2922250A-0288-EE4F-B1F4-EE15A7DF1917}">
      <dgm:prSet/>
      <dgm:spPr/>
      <dgm:t>
        <a:bodyPr/>
        <a:lstStyle/>
        <a:p>
          <a:endParaRPr lang="en-US"/>
        </a:p>
      </dgm:t>
    </dgm:pt>
    <dgm:pt modelId="{30C78024-7DC2-D045-8B51-50280037FE14}">
      <dgm:prSet phldrT="[Text]"/>
      <dgm:spPr/>
      <dgm:t>
        <a:bodyPr/>
        <a:lstStyle/>
        <a:p>
          <a:r>
            <a:rPr lang="en-US" dirty="0"/>
            <a:t>Average standard score, group based on rank star, bar plot</a:t>
          </a:r>
        </a:p>
      </dgm:t>
    </dgm:pt>
    <dgm:pt modelId="{D929BAB8-EA72-8641-9655-9C917BFFACA1}" type="parTrans" cxnId="{833886A7-D4CC-2D44-85B7-55C63AF2F906}">
      <dgm:prSet/>
      <dgm:spPr/>
      <dgm:t>
        <a:bodyPr/>
        <a:lstStyle/>
        <a:p>
          <a:endParaRPr lang="en-US"/>
        </a:p>
      </dgm:t>
    </dgm:pt>
    <dgm:pt modelId="{FEE5F91E-FA7A-4B4B-B2E4-CFCBB2765772}" type="sibTrans" cxnId="{833886A7-D4CC-2D44-85B7-55C63AF2F906}">
      <dgm:prSet/>
      <dgm:spPr/>
      <dgm:t>
        <a:bodyPr/>
        <a:lstStyle/>
        <a:p>
          <a:endParaRPr lang="en-US"/>
        </a:p>
      </dgm:t>
    </dgm:pt>
    <dgm:pt modelId="{DCA81BFE-D317-BD47-BDF9-A331E0AD9223}">
      <dgm:prSet phldrT="[Text]"/>
      <dgm:spPr/>
      <dgm:t>
        <a:bodyPr/>
        <a:lstStyle/>
        <a:p>
          <a:r>
            <a:rPr lang="en-US" dirty="0"/>
            <a:t>School</a:t>
          </a:r>
        </a:p>
      </dgm:t>
    </dgm:pt>
    <dgm:pt modelId="{B9333203-6E08-C34C-A7C5-AA0E31829F2E}" type="parTrans" cxnId="{069ADA6F-CCAD-FE4F-8E4B-3B1457117C7C}">
      <dgm:prSet/>
      <dgm:spPr/>
      <dgm:t>
        <a:bodyPr/>
        <a:lstStyle/>
        <a:p>
          <a:endParaRPr lang="en-US"/>
        </a:p>
      </dgm:t>
    </dgm:pt>
    <dgm:pt modelId="{FE410901-41DA-C04A-85EE-7D0A005745EB}" type="sibTrans" cxnId="{069ADA6F-CCAD-FE4F-8E4B-3B1457117C7C}">
      <dgm:prSet/>
      <dgm:spPr/>
      <dgm:t>
        <a:bodyPr/>
        <a:lstStyle/>
        <a:p>
          <a:endParaRPr lang="en-US"/>
        </a:p>
      </dgm:t>
    </dgm:pt>
    <dgm:pt modelId="{3A8F43D3-F34E-204F-B91C-FEA09C6368CA}">
      <dgm:prSet phldrT="[Text]"/>
      <dgm:spPr/>
      <dgm:t>
        <a:bodyPr/>
        <a:lstStyle/>
        <a:p>
          <a:r>
            <a:rPr lang="en-US" dirty="0"/>
            <a:t>Percent population </a:t>
          </a:r>
        </a:p>
      </dgm:t>
    </dgm:pt>
    <dgm:pt modelId="{708B93FB-D64E-754B-A74E-C65DF585B2EC}" type="parTrans" cxnId="{CCD73222-7814-F94A-8E74-0581AF2EC133}">
      <dgm:prSet/>
      <dgm:spPr/>
      <dgm:t>
        <a:bodyPr/>
        <a:lstStyle/>
        <a:p>
          <a:endParaRPr lang="en-US"/>
        </a:p>
      </dgm:t>
    </dgm:pt>
    <dgm:pt modelId="{45E16066-9B9F-2245-9DC0-984EAD152CAD}" type="sibTrans" cxnId="{CCD73222-7814-F94A-8E74-0581AF2EC133}">
      <dgm:prSet/>
      <dgm:spPr/>
      <dgm:t>
        <a:bodyPr/>
        <a:lstStyle/>
        <a:p>
          <a:endParaRPr lang="en-US"/>
        </a:p>
      </dgm:t>
    </dgm:pt>
    <dgm:pt modelId="{5CD78FDB-1E55-1B49-8913-CFFAD4A610EA}">
      <dgm:prSet phldrT="[Text]"/>
      <dgm:spPr/>
      <dgm:t>
        <a:bodyPr/>
        <a:lstStyle/>
        <a:p>
          <a:r>
            <a:rPr lang="en-US" dirty="0"/>
            <a:t>Population</a:t>
          </a:r>
        </a:p>
      </dgm:t>
    </dgm:pt>
    <dgm:pt modelId="{2AF953BD-72D3-3E44-9F4A-9EA7ED36D51A}" type="parTrans" cxnId="{5A83AC8F-176F-164A-89BA-5D180B082B64}">
      <dgm:prSet/>
      <dgm:spPr/>
      <dgm:t>
        <a:bodyPr/>
        <a:lstStyle/>
        <a:p>
          <a:endParaRPr lang="en-US"/>
        </a:p>
      </dgm:t>
    </dgm:pt>
    <dgm:pt modelId="{A04AED77-3E23-0E47-8E35-E2C82ABEB7C8}" type="sibTrans" cxnId="{5A83AC8F-176F-164A-89BA-5D180B082B64}">
      <dgm:prSet/>
      <dgm:spPr/>
      <dgm:t>
        <a:bodyPr/>
        <a:lstStyle/>
        <a:p>
          <a:endParaRPr lang="en-US"/>
        </a:p>
      </dgm:t>
    </dgm:pt>
    <dgm:pt modelId="{C051AE65-6CE1-664E-985F-5CE2942A6B1C}">
      <dgm:prSet phldrT="[Text]"/>
      <dgm:spPr/>
      <dgm:t>
        <a:bodyPr/>
        <a:lstStyle/>
        <a:p>
          <a:r>
            <a:rPr lang="en-US" dirty="0"/>
            <a:t>Average price of 3 bedrooms</a:t>
          </a:r>
        </a:p>
      </dgm:t>
    </dgm:pt>
    <dgm:pt modelId="{7813C583-D94E-8048-8A61-1542AEE4F783}" type="parTrans" cxnId="{903C5761-08CE-5848-9143-567C57B9411F}">
      <dgm:prSet/>
      <dgm:spPr/>
      <dgm:t>
        <a:bodyPr/>
        <a:lstStyle/>
        <a:p>
          <a:endParaRPr lang="en-US"/>
        </a:p>
      </dgm:t>
    </dgm:pt>
    <dgm:pt modelId="{BC716EC4-C061-8941-88BB-B141AB015168}" type="sibTrans" cxnId="{903C5761-08CE-5848-9143-567C57B9411F}">
      <dgm:prSet/>
      <dgm:spPr/>
      <dgm:t>
        <a:bodyPr/>
        <a:lstStyle/>
        <a:p>
          <a:endParaRPr lang="en-US"/>
        </a:p>
      </dgm:t>
    </dgm:pt>
    <dgm:pt modelId="{91879A54-2627-F74E-B183-EB6EDA8DEAE9}">
      <dgm:prSet phldrT="[Text]"/>
      <dgm:spPr/>
      <dgm:t>
        <a:bodyPr/>
        <a:lstStyle/>
        <a:p>
          <a:r>
            <a:rPr lang="en-US" dirty="0"/>
            <a:t>Real estate</a:t>
          </a:r>
        </a:p>
      </dgm:t>
    </dgm:pt>
    <dgm:pt modelId="{65880095-8F0E-6E4A-B2B1-F75F65A06470}" type="parTrans" cxnId="{3CEDE2BC-EA51-C743-9698-7ABE29DE551D}">
      <dgm:prSet/>
      <dgm:spPr/>
      <dgm:t>
        <a:bodyPr/>
        <a:lstStyle/>
        <a:p>
          <a:endParaRPr lang="en-US"/>
        </a:p>
      </dgm:t>
    </dgm:pt>
    <dgm:pt modelId="{8E89E4E0-B25B-694A-8CBC-8F8C272D6971}" type="sibTrans" cxnId="{3CEDE2BC-EA51-C743-9698-7ABE29DE551D}">
      <dgm:prSet/>
      <dgm:spPr/>
      <dgm:t>
        <a:bodyPr/>
        <a:lstStyle/>
        <a:p>
          <a:endParaRPr lang="en-US"/>
        </a:p>
      </dgm:t>
    </dgm:pt>
    <dgm:pt modelId="{6A9DC1B2-3E54-704B-A7E4-6748CEE1E8F4}">
      <dgm:prSet phldrT="[Text]"/>
      <dgm:spPr/>
      <dgm:t>
        <a:bodyPr/>
        <a:lstStyle/>
        <a:p>
          <a:endParaRPr lang="en-US" dirty="0"/>
        </a:p>
      </dgm:t>
    </dgm:pt>
    <dgm:pt modelId="{8A9EFBB4-A9DC-7E40-8C79-93757CADE0A2}" type="parTrans" cxnId="{6C95E876-D054-C545-A0C5-1E57F41EC475}">
      <dgm:prSet/>
      <dgm:spPr/>
      <dgm:t>
        <a:bodyPr/>
        <a:lstStyle/>
        <a:p>
          <a:endParaRPr lang="en-US"/>
        </a:p>
      </dgm:t>
    </dgm:pt>
    <dgm:pt modelId="{71514DD2-FE98-C44A-8C96-8B42C5CC4DBF}" type="sibTrans" cxnId="{6C95E876-D054-C545-A0C5-1E57F41EC475}">
      <dgm:prSet/>
      <dgm:spPr/>
      <dgm:t>
        <a:bodyPr/>
        <a:lstStyle/>
        <a:p>
          <a:endParaRPr lang="en-US"/>
        </a:p>
      </dgm:t>
    </dgm:pt>
    <dgm:pt modelId="{74B84C32-32D6-A14C-B36C-459FDB9CBEAB}">
      <dgm:prSet phldrT="[Text]"/>
      <dgm:spPr/>
      <dgm:t>
        <a:bodyPr/>
        <a:lstStyle/>
        <a:p>
          <a:r>
            <a:rPr lang="en-US" dirty="0"/>
            <a:t>Crime</a:t>
          </a:r>
        </a:p>
      </dgm:t>
    </dgm:pt>
    <dgm:pt modelId="{C0774C17-7714-3C43-8149-291786EAD295}" type="sibTrans" cxnId="{EF2EDE20-6300-7549-994C-3B36CCEB3AF4}">
      <dgm:prSet/>
      <dgm:spPr/>
      <dgm:t>
        <a:bodyPr/>
        <a:lstStyle/>
        <a:p>
          <a:endParaRPr lang="en-US"/>
        </a:p>
      </dgm:t>
    </dgm:pt>
    <dgm:pt modelId="{D9A3EC0A-911A-624D-9FE6-D72628D6E312}" type="parTrans" cxnId="{EF2EDE20-6300-7549-994C-3B36CCEB3AF4}">
      <dgm:prSet/>
      <dgm:spPr/>
      <dgm:t>
        <a:bodyPr/>
        <a:lstStyle/>
        <a:p>
          <a:endParaRPr lang="en-US"/>
        </a:p>
      </dgm:t>
    </dgm:pt>
    <dgm:pt modelId="{B63543D4-091A-024A-8202-729D2752E281}" type="pres">
      <dgm:prSet presAssocID="{8AE25E5E-E344-6F42-B7DB-6CDBC1FDDD8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6DE3E03C-48E0-8E42-877E-26CF06EAB4BF}" type="pres">
      <dgm:prSet presAssocID="{8AE25E5E-E344-6F42-B7DB-6CDBC1FDDD8D}" presName="children" presStyleCnt="0"/>
      <dgm:spPr/>
    </dgm:pt>
    <dgm:pt modelId="{CDCB8B30-F86D-D940-9517-EA75385B1D7C}" type="pres">
      <dgm:prSet presAssocID="{8AE25E5E-E344-6F42-B7DB-6CDBC1FDDD8D}" presName="child1group" presStyleCnt="0"/>
      <dgm:spPr/>
    </dgm:pt>
    <dgm:pt modelId="{190A02FF-FBC0-5A45-87AA-E788B64CAF77}" type="pres">
      <dgm:prSet presAssocID="{8AE25E5E-E344-6F42-B7DB-6CDBC1FDDD8D}" presName="child1" presStyleLbl="bgAcc1" presStyleIdx="0" presStyleCnt="4" custScaleX="129184"/>
      <dgm:spPr/>
    </dgm:pt>
    <dgm:pt modelId="{8EA80E97-22F3-1F49-AEA1-DB09163CDB64}" type="pres">
      <dgm:prSet presAssocID="{8AE25E5E-E344-6F42-B7DB-6CDBC1FDDD8D}" presName="child1Text" presStyleLbl="bgAcc1" presStyleIdx="0" presStyleCnt="4">
        <dgm:presLayoutVars>
          <dgm:bulletEnabled val="1"/>
        </dgm:presLayoutVars>
      </dgm:prSet>
      <dgm:spPr/>
    </dgm:pt>
    <dgm:pt modelId="{D8C046CC-7838-2D48-ADF9-E6C6FCFE2022}" type="pres">
      <dgm:prSet presAssocID="{8AE25E5E-E344-6F42-B7DB-6CDBC1FDDD8D}" presName="child2group" presStyleCnt="0"/>
      <dgm:spPr/>
    </dgm:pt>
    <dgm:pt modelId="{848B01B2-7270-4344-AE51-8973374284C7}" type="pres">
      <dgm:prSet presAssocID="{8AE25E5E-E344-6F42-B7DB-6CDBC1FDDD8D}" presName="child2" presStyleLbl="bgAcc1" presStyleIdx="1" presStyleCnt="4" custScaleX="119046"/>
      <dgm:spPr/>
    </dgm:pt>
    <dgm:pt modelId="{BC655010-2E3D-8C4A-B384-A33B496E2CE4}" type="pres">
      <dgm:prSet presAssocID="{8AE25E5E-E344-6F42-B7DB-6CDBC1FDDD8D}" presName="child2Text" presStyleLbl="bgAcc1" presStyleIdx="1" presStyleCnt="4">
        <dgm:presLayoutVars>
          <dgm:bulletEnabled val="1"/>
        </dgm:presLayoutVars>
      </dgm:prSet>
      <dgm:spPr/>
    </dgm:pt>
    <dgm:pt modelId="{F7607DAF-1E77-2F45-9FEC-A1D8EDA9F782}" type="pres">
      <dgm:prSet presAssocID="{8AE25E5E-E344-6F42-B7DB-6CDBC1FDDD8D}" presName="child3group" presStyleCnt="0"/>
      <dgm:spPr/>
    </dgm:pt>
    <dgm:pt modelId="{74E2B393-1BC9-8543-9C39-A333DE676485}" type="pres">
      <dgm:prSet presAssocID="{8AE25E5E-E344-6F42-B7DB-6CDBC1FDDD8D}" presName="child3" presStyleLbl="bgAcc1" presStyleIdx="2" presStyleCnt="4" custScaleX="124050"/>
      <dgm:spPr/>
    </dgm:pt>
    <dgm:pt modelId="{184180A9-6C9A-484D-BBC9-221517B3A9CA}" type="pres">
      <dgm:prSet presAssocID="{8AE25E5E-E344-6F42-B7DB-6CDBC1FDDD8D}" presName="child3Text" presStyleLbl="bgAcc1" presStyleIdx="2" presStyleCnt="4">
        <dgm:presLayoutVars>
          <dgm:bulletEnabled val="1"/>
        </dgm:presLayoutVars>
      </dgm:prSet>
      <dgm:spPr/>
    </dgm:pt>
    <dgm:pt modelId="{831F7EC2-6A81-EB4D-80F5-4CBCA1B036B5}" type="pres">
      <dgm:prSet presAssocID="{8AE25E5E-E344-6F42-B7DB-6CDBC1FDDD8D}" presName="child4group" presStyleCnt="0"/>
      <dgm:spPr/>
    </dgm:pt>
    <dgm:pt modelId="{E1E94564-FE2D-C242-931B-1ADE031E3C16}" type="pres">
      <dgm:prSet presAssocID="{8AE25E5E-E344-6F42-B7DB-6CDBC1FDDD8D}" presName="child4" presStyleLbl="bgAcc1" presStyleIdx="3" presStyleCnt="4" custScaleX="134442"/>
      <dgm:spPr/>
    </dgm:pt>
    <dgm:pt modelId="{68384F7C-A614-0A46-B02C-E96BA819AEEB}" type="pres">
      <dgm:prSet presAssocID="{8AE25E5E-E344-6F42-B7DB-6CDBC1FDDD8D}" presName="child4Text" presStyleLbl="bgAcc1" presStyleIdx="3" presStyleCnt="4">
        <dgm:presLayoutVars>
          <dgm:bulletEnabled val="1"/>
        </dgm:presLayoutVars>
      </dgm:prSet>
      <dgm:spPr/>
    </dgm:pt>
    <dgm:pt modelId="{641132C0-9C2B-7E4D-898E-D983F5099B4F}" type="pres">
      <dgm:prSet presAssocID="{8AE25E5E-E344-6F42-B7DB-6CDBC1FDDD8D}" presName="childPlaceholder" presStyleCnt="0"/>
      <dgm:spPr/>
    </dgm:pt>
    <dgm:pt modelId="{04D8E84F-BEFA-124F-8A99-67E5FB0A6E06}" type="pres">
      <dgm:prSet presAssocID="{8AE25E5E-E344-6F42-B7DB-6CDBC1FDDD8D}" presName="circle" presStyleCnt="0"/>
      <dgm:spPr/>
    </dgm:pt>
    <dgm:pt modelId="{9C89EB49-462F-2B47-A227-47C9FB27E8BB}" type="pres">
      <dgm:prSet presAssocID="{8AE25E5E-E344-6F42-B7DB-6CDBC1FDDD8D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F58ADDD1-7DF3-2743-9165-6300CB44318F}" type="pres">
      <dgm:prSet presAssocID="{8AE25E5E-E344-6F42-B7DB-6CDBC1FDDD8D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5EDB15CB-846F-A840-9E52-496A0F8DAF2A}" type="pres">
      <dgm:prSet presAssocID="{8AE25E5E-E344-6F42-B7DB-6CDBC1FDDD8D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51BF8570-740E-0A4C-85B2-85CD080E5453}" type="pres">
      <dgm:prSet presAssocID="{8AE25E5E-E344-6F42-B7DB-6CDBC1FDDD8D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75FAB3BC-B32C-E94A-958A-C73A0A85595B}" type="pres">
      <dgm:prSet presAssocID="{8AE25E5E-E344-6F42-B7DB-6CDBC1FDDD8D}" presName="quadrantPlaceholder" presStyleCnt="0"/>
      <dgm:spPr/>
    </dgm:pt>
    <dgm:pt modelId="{DA287A0A-6A3F-4E46-AEB5-43BD2A276880}" type="pres">
      <dgm:prSet presAssocID="{8AE25E5E-E344-6F42-B7DB-6CDBC1FDDD8D}" presName="center1" presStyleLbl="fgShp" presStyleIdx="0" presStyleCnt="2"/>
      <dgm:spPr/>
    </dgm:pt>
    <dgm:pt modelId="{389D8D07-5A63-644A-B3C2-A3EB8C9A61E8}" type="pres">
      <dgm:prSet presAssocID="{8AE25E5E-E344-6F42-B7DB-6CDBC1FDDD8D}" presName="center2" presStyleLbl="fgShp" presStyleIdx="1" presStyleCnt="2"/>
      <dgm:spPr/>
    </dgm:pt>
  </dgm:ptLst>
  <dgm:cxnLst>
    <dgm:cxn modelId="{A2DCFF06-24E3-D54A-9216-B4047CDA485C}" type="presOf" srcId="{30C78024-7DC2-D045-8B51-50280037FE14}" destId="{F58ADDD1-7DF3-2743-9165-6300CB44318F}" srcOrd="0" destOrd="0" presId="urn:microsoft.com/office/officeart/2005/8/layout/cycle4"/>
    <dgm:cxn modelId="{2922250A-0288-EE4F-B1F4-EE15A7DF1917}" srcId="{8AE25E5E-E344-6F42-B7DB-6CDBC1FDDD8D}" destId="{91560C31-2035-DF4E-902D-49165626F73B}" srcOrd="0" destOrd="0" parTransId="{158F3236-412A-8446-B97A-A75B34C65F92}" sibTransId="{735433DD-2C37-B84B-9270-8BDADE99168E}"/>
    <dgm:cxn modelId="{EF2EDE20-6300-7549-994C-3B36CCEB3AF4}" srcId="{91560C31-2035-DF4E-902D-49165626F73B}" destId="{74B84C32-32D6-A14C-B36C-459FDB9CBEAB}" srcOrd="0" destOrd="0" parTransId="{D9A3EC0A-911A-624D-9FE6-D72628D6E312}" sibTransId="{C0774C17-7714-3C43-8149-291786EAD295}"/>
    <dgm:cxn modelId="{CCD73222-7814-F94A-8E74-0581AF2EC133}" srcId="{8AE25E5E-E344-6F42-B7DB-6CDBC1FDDD8D}" destId="{3A8F43D3-F34E-204F-B91C-FEA09C6368CA}" srcOrd="2" destOrd="0" parTransId="{708B93FB-D64E-754B-A74E-C65DF585B2EC}" sibTransId="{45E16066-9B9F-2245-9DC0-984EAD152CAD}"/>
    <dgm:cxn modelId="{C3140135-701B-C048-959E-525B3B32659A}" type="presOf" srcId="{91879A54-2627-F74E-B183-EB6EDA8DEAE9}" destId="{68384F7C-A614-0A46-B02C-E96BA819AEEB}" srcOrd="1" destOrd="0" presId="urn:microsoft.com/office/officeart/2005/8/layout/cycle4"/>
    <dgm:cxn modelId="{903C5761-08CE-5848-9143-567C57B9411F}" srcId="{8AE25E5E-E344-6F42-B7DB-6CDBC1FDDD8D}" destId="{C051AE65-6CE1-664E-985F-5CE2942A6B1C}" srcOrd="3" destOrd="0" parTransId="{7813C583-D94E-8048-8A61-1542AEE4F783}" sibTransId="{BC716EC4-C061-8941-88BB-B141AB015168}"/>
    <dgm:cxn modelId="{F4FC0D44-76E4-D340-B22D-7E02F87DFC70}" type="presOf" srcId="{91879A54-2627-F74E-B183-EB6EDA8DEAE9}" destId="{E1E94564-FE2D-C242-931B-1ADE031E3C16}" srcOrd="0" destOrd="0" presId="urn:microsoft.com/office/officeart/2005/8/layout/cycle4"/>
    <dgm:cxn modelId="{75116F4F-623D-A444-96C4-7BDCF6678EF9}" type="presOf" srcId="{3A8F43D3-F34E-204F-B91C-FEA09C6368CA}" destId="{5EDB15CB-846F-A840-9E52-496A0F8DAF2A}" srcOrd="0" destOrd="0" presId="urn:microsoft.com/office/officeart/2005/8/layout/cycle4"/>
    <dgm:cxn modelId="{069ADA6F-CCAD-FE4F-8E4B-3B1457117C7C}" srcId="{30C78024-7DC2-D045-8B51-50280037FE14}" destId="{DCA81BFE-D317-BD47-BDF9-A331E0AD9223}" srcOrd="0" destOrd="0" parTransId="{B9333203-6E08-C34C-A7C5-AA0E31829F2E}" sibTransId="{FE410901-41DA-C04A-85EE-7D0A005745EB}"/>
    <dgm:cxn modelId="{AD4B1654-03D7-2840-8FF1-36FBC271F301}" type="presOf" srcId="{91560C31-2035-DF4E-902D-49165626F73B}" destId="{9C89EB49-462F-2B47-A227-47C9FB27E8BB}" srcOrd="0" destOrd="0" presId="urn:microsoft.com/office/officeart/2005/8/layout/cycle4"/>
    <dgm:cxn modelId="{3AFA9B75-2492-154E-BA11-B582BA948BDA}" type="presOf" srcId="{5CD78FDB-1E55-1B49-8913-CFFAD4A610EA}" destId="{74E2B393-1BC9-8543-9C39-A333DE676485}" srcOrd="0" destOrd="0" presId="urn:microsoft.com/office/officeart/2005/8/layout/cycle4"/>
    <dgm:cxn modelId="{6C95E876-D054-C545-A0C5-1E57F41EC475}" srcId="{8AE25E5E-E344-6F42-B7DB-6CDBC1FDDD8D}" destId="{6A9DC1B2-3E54-704B-A7E4-6748CEE1E8F4}" srcOrd="4" destOrd="0" parTransId="{8A9EFBB4-A9DC-7E40-8C79-93757CADE0A2}" sibTransId="{71514DD2-FE98-C44A-8C96-8B42C5CC4DBF}"/>
    <dgm:cxn modelId="{42282F7C-26E7-B04A-9AC5-9A533686F464}" type="presOf" srcId="{C051AE65-6CE1-664E-985F-5CE2942A6B1C}" destId="{51BF8570-740E-0A4C-85B2-85CD080E5453}" srcOrd="0" destOrd="0" presId="urn:microsoft.com/office/officeart/2005/8/layout/cycle4"/>
    <dgm:cxn modelId="{4DB5058B-8FFB-9E4C-A77E-439B0733659A}" type="presOf" srcId="{8AE25E5E-E344-6F42-B7DB-6CDBC1FDDD8D}" destId="{B63543D4-091A-024A-8202-729D2752E281}" srcOrd="0" destOrd="0" presId="urn:microsoft.com/office/officeart/2005/8/layout/cycle4"/>
    <dgm:cxn modelId="{42DB248F-2F0F-C64D-AB4A-E2129072B2F5}" type="presOf" srcId="{74B84C32-32D6-A14C-B36C-459FDB9CBEAB}" destId="{190A02FF-FBC0-5A45-87AA-E788B64CAF77}" srcOrd="0" destOrd="0" presId="urn:microsoft.com/office/officeart/2005/8/layout/cycle4"/>
    <dgm:cxn modelId="{5A83AC8F-176F-164A-89BA-5D180B082B64}" srcId="{3A8F43D3-F34E-204F-B91C-FEA09C6368CA}" destId="{5CD78FDB-1E55-1B49-8913-CFFAD4A610EA}" srcOrd="0" destOrd="0" parTransId="{2AF953BD-72D3-3E44-9F4A-9EA7ED36D51A}" sibTransId="{A04AED77-3E23-0E47-8E35-E2C82ABEB7C8}"/>
    <dgm:cxn modelId="{833886A7-D4CC-2D44-85B7-55C63AF2F906}" srcId="{8AE25E5E-E344-6F42-B7DB-6CDBC1FDDD8D}" destId="{30C78024-7DC2-D045-8B51-50280037FE14}" srcOrd="1" destOrd="0" parTransId="{D929BAB8-EA72-8641-9655-9C917BFFACA1}" sibTransId="{FEE5F91E-FA7A-4B4B-B2E4-CFCBB2765772}"/>
    <dgm:cxn modelId="{3EAFE9B9-0F8F-8641-BA6F-EB3D0C4E5AB2}" type="presOf" srcId="{DCA81BFE-D317-BD47-BDF9-A331E0AD9223}" destId="{BC655010-2E3D-8C4A-B384-A33B496E2CE4}" srcOrd="1" destOrd="0" presId="urn:microsoft.com/office/officeart/2005/8/layout/cycle4"/>
    <dgm:cxn modelId="{3CEDE2BC-EA51-C743-9698-7ABE29DE551D}" srcId="{C051AE65-6CE1-664E-985F-5CE2942A6B1C}" destId="{91879A54-2627-F74E-B183-EB6EDA8DEAE9}" srcOrd="0" destOrd="0" parTransId="{65880095-8F0E-6E4A-B2B1-F75F65A06470}" sibTransId="{8E89E4E0-B25B-694A-8CBC-8F8C272D6971}"/>
    <dgm:cxn modelId="{E63284E3-64B7-A34B-9C4B-0CFCCD9C19DE}" type="presOf" srcId="{DCA81BFE-D317-BD47-BDF9-A331E0AD9223}" destId="{848B01B2-7270-4344-AE51-8973374284C7}" srcOrd="0" destOrd="0" presId="urn:microsoft.com/office/officeart/2005/8/layout/cycle4"/>
    <dgm:cxn modelId="{EB6AB6E8-BE31-7A41-99C6-C36BDE14A101}" type="presOf" srcId="{5CD78FDB-1E55-1B49-8913-CFFAD4A610EA}" destId="{184180A9-6C9A-484D-BBC9-221517B3A9CA}" srcOrd="1" destOrd="0" presId="urn:microsoft.com/office/officeart/2005/8/layout/cycle4"/>
    <dgm:cxn modelId="{8BE767F8-5987-0A4E-9DD0-2F1B90153C63}" type="presOf" srcId="{74B84C32-32D6-A14C-B36C-459FDB9CBEAB}" destId="{8EA80E97-22F3-1F49-AEA1-DB09163CDB64}" srcOrd="1" destOrd="0" presId="urn:microsoft.com/office/officeart/2005/8/layout/cycle4"/>
    <dgm:cxn modelId="{0F9D9367-A8F0-8D4F-87AA-30C9BBD35494}" type="presParOf" srcId="{B63543D4-091A-024A-8202-729D2752E281}" destId="{6DE3E03C-48E0-8E42-877E-26CF06EAB4BF}" srcOrd="0" destOrd="0" presId="urn:microsoft.com/office/officeart/2005/8/layout/cycle4"/>
    <dgm:cxn modelId="{F4A36C29-D1DE-3243-BEDA-7D015D6763EB}" type="presParOf" srcId="{6DE3E03C-48E0-8E42-877E-26CF06EAB4BF}" destId="{CDCB8B30-F86D-D940-9517-EA75385B1D7C}" srcOrd="0" destOrd="0" presId="urn:microsoft.com/office/officeart/2005/8/layout/cycle4"/>
    <dgm:cxn modelId="{18CD6DE9-54C8-2A48-8595-3DAC2D45EEF2}" type="presParOf" srcId="{CDCB8B30-F86D-D940-9517-EA75385B1D7C}" destId="{190A02FF-FBC0-5A45-87AA-E788B64CAF77}" srcOrd="0" destOrd="0" presId="urn:microsoft.com/office/officeart/2005/8/layout/cycle4"/>
    <dgm:cxn modelId="{D2A8D862-7B49-DC46-AA3D-C99EE8A439B6}" type="presParOf" srcId="{CDCB8B30-F86D-D940-9517-EA75385B1D7C}" destId="{8EA80E97-22F3-1F49-AEA1-DB09163CDB64}" srcOrd="1" destOrd="0" presId="urn:microsoft.com/office/officeart/2005/8/layout/cycle4"/>
    <dgm:cxn modelId="{264D5DC0-30F2-E742-A0AA-3F086C5ABA7E}" type="presParOf" srcId="{6DE3E03C-48E0-8E42-877E-26CF06EAB4BF}" destId="{D8C046CC-7838-2D48-ADF9-E6C6FCFE2022}" srcOrd="1" destOrd="0" presId="urn:microsoft.com/office/officeart/2005/8/layout/cycle4"/>
    <dgm:cxn modelId="{A1503B5D-AE02-F549-871F-7366F8F8417B}" type="presParOf" srcId="{D8C046CC-7838-2D48-ADF9-E6C6FCFE2022}" destId="{848B01B2-7270-4344-AE51-8973374284C7}" srcOrd="0" destOrd="0" presId="urn:microsoft.com/office/officeart/2005/8/layout/cycle4"/>
    <dgm:cxn modelId="{AAF57A2D-C906-ED4E-AE93-EF89EC5A4FD3}" type="presParOf" srcId="{D8C046CC-7838-2D48-ADF9-E6C6FCFE2022}" destId="{BC655010-2E3D-8C4A-B384-A33B496E2CE4}" srcOrd="1" destOrd="0" presId="urn:microsoft.com/office/officeart/2005/8/layout/cycle4"/>
    <dgm:cxn modelId="{9B2FFA1F-1679-1440-8D9A-33075CBB75A1}" type="presParOf" srcId="{6DE3E03C-48E0-8E42-877E-26CF06EAB4BF}" destId="{F7607DAF-1E77-2F45-9FEC-A1D8EDA9F782}" srcOrd="2" destOrd="0" presId="urn:microsoft.com/office/officeart/2005/8/layout/cycle4"/>
    <dgm:cxn modelId="{4D534FDE-51CC-0A45-9100-2F7A7CFDA162}" type="presParOf" srcId="{F7607DAF-1E77-2F45-9FEC-A1D8EDA9F782}" destId="{74E2B393-1BC9-8543-9C39-A333DE676485}" srcOrd="0" destOrd="0" presId="urn:microsoft.com/office/officeart/2005/8/layout/cycle4"/>
    <dgm:cxn modelId="{B64D20AA-ADB2-5349-BD2A-1E456DB2D1AE}" type="presParOf" srcId="{F7607DAF-1E77-2F45-9FEC-A1D8EDA9F782}" destId="{184180A9-6C9A-484D-BBC9-221517B3A9CA}" srcOrd="1" destOrd="0" presId="urn:microsoft.com/office/officeart/2005/8/layout/cycle4"/>
    <dgm:cxn modelId="{A0D155B9-E79F-C14A-A8B2-9525D402C7AA}" type="presParOf" srcId="{6DE3E03C-48E0-8E42-877E-26CF06EAB4BF}" destId="{831F7EC2-6A81-EB4D-80F5-4CBCA1B036B5}" srcOrd="3" destOrd="0" presId="urn:microsoft.com/office/officeart/2005/8/layout/cycle4"/>
    <dgm:cxn modelId="{143B1974-F048-7745-BA78-BEC4FF5F324B}" type="presParOf" srcId="{831F7EC2-6A81-EB4D-80F5-4CBCA1B036B5}" destId="{E1E94564-FE2D-C242-931B-1ADE031E3C16}" srcOrd="0" destOrd="0" presId="urn:microsoft.com/office/officeart/2005/8/layout/cycle4"/>
    <dgm:cxn modelId="{5DA6966A-4F61-3F4B-97A8-6569F813D52F}" type="presParOf" srcId="{831F7EC2-6A81-EB4D-80F5-4CBCA1B036B5}" destId="{68384F7C-A614-0A46-B02C-E96BA819AEEB}" srcOrd="1" destOrd="0" presId="urn:microsoft.com/office/officeart/2005/8/layout/cycle4"/>
    <dgm:cxn modelId="{7290BC99-E5E5-8B4D-9C0A-D9A3BE0949B0}" type="presParOf" srcId="{6DE3E03C-48E0-8E42-877E-26CF06EAB4BF}" destId="{641132C0-9C2B-7E4D-898E-D983F5099B4F}" srcOrd="4" destOrd="0" presId="urn:microsoft.com/office/officeart/2005/8/layout/cycle4"/>
    <dgm:cxn modelId="{EAB6F9DA-76EC-0A48-8295-EE1872E43304}" type="presParOf" srcId="{B63543D4-091A-024A-8202-729D2752E281}" destId="{04D8E84F-BEFA-124F-8A99-67E5FB0A6E06}" srcOrd="1" destOrd="0" presId="urn:microsoft.com/office/officeart/2005/8/layout/cycle4"/>
    <dgm:cxn modelId="{2CFFB76C-7A8E-8644-A621-72C703E89CFC}" type="presParOf" srcId="{04D8E84F-BEFA-124F-8A99-67E5FB0A6E06}" destId="{9C89EB49-462F-2B47-A227-47C9FB27E8BB}" srcOrd="0" destOrd="0" presId="urn:microsoft.com/office/officeart/2005/8/layout/cycle4"/>
    <dgm:cxn modelId="{808F598E-B87D-9E49-BEAA-CA8230FADEC6}" type="presParOf" srcId="{04D8E84F-BEFA-124F-8A99-67E5FB0A6E06}" destId="{F58ADDD1-7DF3-2743-9165-6300CB44318F}" srcOrd="1" destOrd="0" presId="urn:microsoft.com/office/officeart/2005/8/layout/cycle4"/>
    <dgm:cxn modelId="{AF669612-AD8A-DE4A-9CED-C5D5232399FE}" type="presParOf" srcId="{04D8E84F-BEFA-124F-8A99-67E5FB0A6E06}" destId="{5EDB15CB-846F-A840-9E52-496A0F8DAF2A}" srcOrd="2" destOrd="0" presId="urn:microsoft.com/office/officeart/2005/8/layout/cycle4"/>
    <dgm:cxn modelId="{E60EF4F9-0740-AD44-9D0C-67B5EE14D31A}" type="presParOf" srcId="{04D8E84F-BEFA-124F-8A99-67E5FB0A6E06}" destId="{51BF8570-740E-0A4C-85B2-85CD080E5453}" srcOrd="3" destOrd="0" presId="urn:microsoft.com/office/officeart/2005/8/layout/cycle4"/>
    <dgm:cxn modelId="{49542591-6EB8-BB4F-9309-4CFFA1297C15}" type="presParOf" srcId="{04D8E84F-BEFA-124F-8A99-67E5FB0A6E06}" destId="{75FAB3BC-B32C-E94A-958A-C73A0A85595B}" srcOrd="4" destOrd="0" presId="urn:microsoft.com/office/officeart/2005/8/layout/cycle4"/>
    <dgm:cxn modelId="{B9770D34-B79A-344B-95BF-798E140F2F4E}" type="presParOf" srcId="{B63543D4-091A-024A-8202-729D2752E281}" destId="{DA287A0A-6A3F-4E46-AEB5-43BD2A276880}" srcOrd="2" destOrd="0" presId="urn:microsoft.com/office/officeart/2005/8/layout/cycle4"/>
    <dgm:cxn modelId="{32B59265-3230-244F-A7AC-065E5D96F70D}" type="presParOf" srcId="{B63543D4-091A-024A-8202-729D2752E281}" destId="{389D8D07-5A63-644A-B3C2-A3EB8C9A61E8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8330E3-AD6E-524D-ABB7-1F0BBD5ACDD2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C5EFC2-E59F-3A4B-8A47-296EA0A733F5}">
      <dgm:prSet phldrT="[Text]" custT="1"/>
      <dgm:spPr/>
      <dgm:t>
        <a:bodyPr/>
        <a:lstStyle/>
        <a:p>
          <a:endParaRPr lang="en-US" sz="2000" dirty="0"/>
        </a:p>
      </dgm:t>
    </dgm:pt>
    <dgm:pt modelId="{822BBB36-2DEE-0F4A-8C80-101F60EB5908}" type="parTrans" cxnId="{85E555EB-BDF0-404F-8B42-F618FBA90982}">
      <dgm:prSet/>
      <dgm:spPr/>
      <dgm:t>
        <a:bodyPr/>
        <a:lstStyle/>
        <a:p>
          <a:endParaRPr lang="en-US" sz="2000"/>
        </a:p>
      </dgm:t>
    </dgm:pt>
    <dgm:pt modelId="{BE7EEB8C-662B-8048-9DC9-F25911B7A034}" type="sibTrans" cxnId="{85E555EB-BDF0-404F-8B42-F618FBA90982}">
      <dgm:prSet/>
      <dgm:spPr/>
      <dgm:t>
        <a:bodyPr/>
        <a:lstStyle/>
        <a:p>
          <a:endParaRPr lang="en-US" sz="2000"/>
        </a:p>
      </dgm:t>
    </dgm:pt>
    <dgm:pt modelId="{E3B72593-7C8C-C94B-B894-063EE446DB87}">
      <dgm:prSet phldrT="[Text]" custT="1"/>
      <dgm:spPr/>
      <dgm:t>
        <a:bodyPr/>
        <a:lstStyle/>
        <a:p>
          <a:endParaRPr lang="en-US" sz="2000" dirty="0"/>
        </a:p>
      </dgm:t>
    </dgm:pt>
    <dgm:pt modelId="{61C72B78-30C4-B140-B820-0B2FBAD49524}" type="parTrans" cxnId="{6E85D41E-8A67-EB49-9100-7566CB2FC0F1}">
      <dgm:prSet/>
      <dgm:spPr/>
      <dgm:t>
        <a:bodyPr/>
        <a:lstStyle/>
        <a:p>
          <a:endParaRPr lang="en-US" sz="2000"/>
        </a:p>
      </dgm:t>
    </dgm:pt>
    <dgm:pt modelId="{B5A45FEB-0AFE-EE4A-8E90-A87286A33D0F}" type="sibTrans" cxnId="{6E85D41E-8A67-EB49-9100-7566CB2FC0F1}">
      <dgm:prSet/>
      <dgm:spPr/>
      <dgm:t>
        <a:bodyPr/>
        <a:lstStyle/>
        <a:p>
          <a:endParaRPr lang="en-US" sz="2000"/>
        </a:p>
      </dgm:t>
    </dgm:pt>
    <dgm:pt modelId="{10DB5DEF-7326-1E4B-8DA2-A2EA1FB9B6F7}">
      <dgm:prSet phldrT="[Text]" custT="1"/>
      <dgm:spPr/>
      <dgm:t>
        <a:bodyPr/>
        <a:lstStyle/>
        <a:p>
          <a:endParaRPr lang="en-US" sz="2000" dirty="0"/>
        </a:p>
      </dgm:t>
    </dgm:pt>
    <dgm:pt modelId="{E4ECEA28-077C-2848-A751-D33116CAD241}" type="parTrans" cxnId="{772794C8-F20B-1D40-978C-E342D79D67E1}">
      <dgm:prSet/>
      <dgm:spPr/>
      <dgm:t>
        <a:bodyPr/>
        <a:lstStyle/>
        <a:p>
          <a:endParaRPr lang="en-US" sz="2000"/>
        </a:p>
      </dgm:t>
    </dgm:pt>
    <dgm:pt modelId="{3C9CAC8E-9ED2-3F43-809A-72A7B8CEB63F}" type="sibTrans" cxnId="{772794C8-F20B-1D40-978C-E342D79D67E1}">
      <dgm:prSet/>
      <dgm:spPr/>
      <dgm:t>
        <a:bodyPr/>
        <a:lstStyle/>
        <a:p>
          <a:endParaRPr lang="en-US" sz="2000"/>
        </a:p>
      </dgm:t>
    </dgm:pt>
    <dgm:pt modelId="{A90C6081-F399-4649-A875-C6854BC64705}">
      <dgm:prSet/>
      <dgm:spPr/>
      <dgm:t>
        <a:bodyPr/>
        <a:lstStyle/>
        <a:p>
          <a:endParaRPr lang="en-US" dirty="0"/>
        </a:p>
      </dgm:t>
    </dgm:pt>
    <dgm:pt modelId="{5BBA8A94-4AB5-9D40-ADA1-FF65801B9609}" type="sibTrans" cxnId="{47E1D295-D2E9-9B49-A2F5-1607032D41FC}">
      <dgm:prSet/>
      <dgm:spPr/>
      <dgm:t>
        <a:bodyPr/>
        <a:lstStyle/>
        <a:p>
          <a:endParaRPr lang="en-US"/>
        </a:p>
      </dgm:t>
    </dgm:pt>
    <dgm:pt modelId="{E70261C3-3617-5B4D-901E-F08926767DDA}" type="parTrans" cxnId="{47E1D295-D2E9-9B49-A2F5-1607032D41FC}">
      <dgm:prSet/>
      <dgm:spPr/>
      <dgm:t>
        <a:bodyPr/>
        <a:lstStyle/>
        <a:p>
          <a:endParaRPr lang="en-US"/>
        </a:p>
      </dgm:t>
    </dgm:pt>
    <dgm:pt modelId="{DFA6E103-22C4-B544-9126-5C2B7FA1935E}" type="pres">
      <dgm:prSet presAssocID="{C38330E3-AD6E-524D-ABB7-1F0BBD5ACDD2}" presName="rootnode" presStyleCnt="0">
        <dgm:presLayoutVars>
          <dgm:chMax/>
          <dgm:chPref/>
          <dgm:dir/>
          <dgm:animLvl val="lvl"/>
        </dgm:presLayoutVars>
      </dgm:prSet>
      <dgm:spPr/>
    </dgm:pt>
    <dgm:pt modelId="{7F221CCD-6D87-1845-B4F8-C35EC5818FC2}" type="pres">
      <dgm:prSet presAssocID="{0AC5EFC2-E59F-3A4B-8A47-296EA0A733F5}" presName="composite" presStyleCnt="0"/>
      <dgm:spPr/>
    </dgm:pt>
    <dgm:pt modelId="{FAA7CE23-A8CC-374D-8BFD-E85086944824}" type="pres">
      <dgm:prSet presAssocID="{0AC5EFC2-E59F-3A4B-8A47-296EA0A733F5}" presName="LShape" presStyleLbl="alignNode1" presStyleIdx="0" presStyleCnt="7"/>
      <dgm:spPr/>
    </dgm:pt>
    <dgm:pt modelId="{4BD2F1D8-C577-0549-BF8A-91E692A13002}" type="pres">
      <dgm:prSet presAssocID="{0AC5EFC2-E59F-3A4B-8A47-296EA0A733F5}" presName="ParentText" presStyleLbl="revTx" presStyleIdx="0" presStyleCnt="4" custLinFactNeighborX="-6439" custLinFactNeighborY="-43122">
        <dgm:presLayoutVars>
          <dgm:chMax val="0"/>
          <dgm:chPref val="0"/>
          <dgm:bulletEnabled val="1"/>
        </dgm:presLayoutVars>
      </dgm:prSet>
      <dgm:spPr/>
    </dgm:pt>
    <dgm:pt modelId="{E9A45388-45A9-024B-A480-B5A2D0E03698}" type="pres">
      <dgm:prSet presAssocID="{0AC5EFC2-E59F-3A4B-8A47-296EA0A733F5}" presName="Triangle" presStyleLbl="alignNode1" presStyleIdx="1" presStyleCnt="7"/>
      <dgm:spPr/>
    </dgm:pt>
    <dgm:pt modelId="{7003BC3F-6D09-644E-B2E8-591FBA7F56E8}" type="pres">
      <dgm:prSet presAssocID="{BE7EEB8C-662B-8048-9DC9-F25911B7A034}" presName="sibTrans" presStyleCnt="0"/>
      <dgm:spPr/>
    </dgm:pt>
    <dgm:pt modelId="{194CB12A-19E2-354A-B6E6-B80605EB6390}" type="pres">
      <dgm:prSet presAssocID="{BE7EEB8C-662B-8048-9DC9-F25911B7A034}" presName="space" presStyleCnt="0"/>
      <dgm:spPr/>
    </dgm:pt>
    <dgm:pt modelId="{2C088728-4E52-AB40-A865-897E33EDD85B}" type="pres">
      <dgm:prSet presAssocID="{E3B72593-7C8C-C94B-B894-063EE446DB87}" presName="composite" presStyleCnt="0"/>
      <dgm:spPr/>
    </dgm:pt>
    <dgm:pt modelId="{E4432740-4A66-B74A-97DE-D8AA91A4B1F2}" type="pres">
      <dgm:prSet presAssocID="{E3B72593-7C8C-C94B-B894-063EE446DB87}" presName="LShape" presStyleLbl="alignNode1" presStyleIdx="2" presStyleCnt="7"/>
      <dgm:spPr/>
    </dgm:pt>
    <dgm:pt modelId="{5A293FC5-BE56-4544-8C77-1DC8BC554861}" type="pres">
      <dgm:prSet presAssocID="{E3B72593-7C8C-C94B-B894-063EE446DB87}" presName="ParentText" presStyleLbl="revTx" presStyleIdx="1" presStyleCnt="4" custLinFactNeighborX="5325" custLinFactNeighborY="365">
        <dgm:presLayoutVars>
          <dgm:chMax val="0"/>
          <dgm:chPref val="0"/>
          <dgm:bulletEnabled val="1"/>
        </dgm:presLayoutVars>
      </dgm:prSet>
      <dgm:spPr/>
    </dgm:pt>
    <dgm:pt modelId="{56BD40A9-4F5F-964B-9CC2-4C0D53C1ED7F}" type="pres">
      <dgm:prSet presAssocID="{E3B72593-7C8C-C94B-B894-063EE446DB87}" presName="Triangle" presStyleLbl="alignNode1" presStyleIdx="3" presStyleCnt="7"/>
      <dgm:spPr/>
    </dgm:pt>
    <dgm:pt modelId="{F7524C0F-71D6-EB4C-B850-B01CB4B21183}" type="pres">
      <dgm:prSet presAssocID="{B5A45FEB-0AFE-EE4A-8E90-A87286A33D0F}" presName="sibTrans" presStyleCnt="0"/>
      <dgm:spPr/>
    </dgm:pt>
    <dgm:pt modelId="{70D5F30A-0A74-8E4F-B819-5683D5E0A3D4}" type="pres">
      <dgm:prSet presAssocID="{B5A45FEB-0AFE-EE4A-8E90-A87286A33D0F}" presName="space" presStyleCnt="0"/>
      <dgm:spPr/>
    </dgm:pt>
    <dgm:pt modelId="{8E1FE2AF-749D-734F-934D-E4220EAF8408}" type="pres">
      <dgm:prSet presAssocID="{10DB5DEF-7326-1E4B-8DA2-A2EA1FB9B6F7}" presName="composite" presStyleCnt="0"/>
      <dgm:spPr/>
    </dgm:pt>
    <dgm:pt modelId="{AC283820-CFBD-004D-9D65-73FD3A1CD88A}" type="pres">
      <dgm:prSet presAssocID="{10DB5DEF-7326-1E4B-8DA2-A2EA1FB9B6F7}" presName="LShape" presStyleLbl="alignNode1" presStyleIdx="4" presStyleCnt="7"/>
      <dgm:spPr/>
    </dgm:pt>
    <dgm:pt modelId="{6F3B62C4-78F6-3A46-BEDB-37EAE114AAE4}" type="pres">
      <dgm:prSet presAssocID="{10DB5DEF-7326-1E4B-8DA2-A2EA1FB9B6F7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24389CBF-057B-C146-8137-595C1D8B8A93}" type="pres">
      <dgm:prSet presAssocID="{10DB5DEF-7326-1E4B-8DA2-A2EA1FB9B6F7}" presName="Triangle" presStyleLbl="alignNode1" presStyleIdx="5" presStyleCnt="7"/>
      <dgm:spPr/>
    </dgm:pt>
    <dgm:pt modelId="{954F6D35-5846-0942-9A29-2FADD182888E}" type="pres">
      <dgm:prSet presAssocID="{3C9CAC8E-9ED2-3F43-809A-72A7B8CEB63F}" presName="sibTrans" presStyleCnt="0"/>
      <dgm:spPr/>
    </dgm:pt>
    <dgm:pt modelId="{FC143129-0544-8241-BB3C-267717F863AE}" type="pres">
      <dgm:prSet presAssocID="{3C9CAC8E-9ED2-3F43-809A-72A7B8CEB63F}" presName="space" presStyleCnt="0"/>
      <dgm:spPr/>
    </dgm:pt>
    <dgm:pt modelId="{0C02D63F-FA2E-054B-A3D0-84A975B9213D}" type="pres">
      <dgm:prSet presAssocID="{A90C6081-F399-4649-A875-C6854BC64705}" presName="composite" presStyleCnt="0"/>
      <dgm:spPr/>
    </dgm:pt>
    <dgm:pt modelId="{38655928-B6ED-8B4A-B553-AB9F6FDE099F}" type="pres">
      <dgm:prSet presAssocID="{A90C6081-F399-4649-A875-C6854BC64705}" presName="LShape" presStyleLbl="alignNode1" presStyleIdx="6" presStyleCnt="7"/>
      <dgm:spPr/>
    </dgm:pt>
    <dgm:pt modelId="{5438F43C-BC52-3648-8DDA-9DBB105A5E9A}" type="pres">
      <dgm:prSet presAssocID="{A90C6081-F399-4649-A875-C6854BC64705}" presName="ParentText" presStyleLbl="revTx" presStyleIdx="3" presStyleCnt="4" custLinFactX="-100000" custLinFactNeighborX="-141812" custLinFactNeighborY="-47851">
        <dgm:presLayoutVars>
          <dgm:chMax val="0"/>
          <dgm:chPref val="0"/>
          <dgm:bulletEnabled val="1"/>
        </dgm:presLayoutVars>
      </dgm:prSet>
      <dgm:spPr/>
    </dgm:pt>
  </dgm:ptLst>
  <dgm:cxnLst>
    <dgm:cxn modelId="{3AA1F211-A917-D34D-A7A1-E076E8F2A87C}" type="presOf" srcId="{0AC5EFC2-E59F-3A4B-8A47-296EA0A733F5}" destId="{4BD2F1D8-C577-0549-BF8A-91E692A13002}" srcOrd="0" destOrd="0" presId="urn:microsoft.com/office/officeart/2009/3/layout/StepUpProcess"/>
    <dgm:cxn modelId="{6E85D41E-8A67-EB49-9100-7566CB2FC0F1}" srcId="{C38330E3-AD6E-524D-ABB7-1F0BBD5ACDD2}" destId="{E3B72593-7C8C-C94B-B894-063EE446DB87}" srcOrd="1" destOrd="0" parTransId="{61C72B78-30C4-B140-B820-0B2FBAD49524}" sibTransId="{B5A45FEB-0AFE-EE4A-8E90-A87286A33D0F}"/>
    <dgm:cxn modelId="{63755B26-E0B7-894D-9C37-66BEC801BFF0}" type="presOf" srcId="{C38330E3-AD6E-524D-ABB7-1F0BBD5ACDD2}" destId="{DFA6E103-22C4-B544-9126-5C2B7FA1935E}" srcOrd="0" destOrd="0" presId="urn:microsoft.com/office/officeart/2009/3/layout/StepUpProcess"/>
    <dgm:cxn modelId="{6D682A5B-662C-A940-B4CC-DF532CA18728}" type="presOf" srcId="{E3B72593-7C8C-C94B-B894-063EE446DB87}" destId="{5A293FC5-BE56-4544-8C77-1DC8BC554861}" srcOrd="0" destOrd="0" presId="urn:microsoft.com/office/officeart/2009/3/layout/StepUpProcess"/>
    <dgm:cxn modelId="{47E1D295-D2E9-9B49-A2F5-1607032D41FC}" srcId="{C38330E3-AD6E-524D-ABB7-1F0BBD5ACDD2}" destId="{A90C6081-F399-4649-A875-C6854BC64705}" srcOrd="3" destOrd="0" parTransId="{E70261C3-3617-5B4D-901E-F08926767DDA}" sibTransId="{5BBA8A94-4AB5-9D40-ADA1-FF65801B9609}"/>
    <dgm:cxn modelId="{772794C8-F20B-1D40-978C-E342D79D67E1}" srcId="{C38330E3-AD6E-524D-ABB7-1F0BBD5ACDD2}" destId="{10DB5DEF-7326-1E4B-8DA2-A2EA1FB9B6F7}" srcOrd="2" destOrd="0" parTransId="{E4ECEA28-077C-2848-A751-D33116CAD241}" sibTransId="{3C9CAC8E-9ED2-3F43-809A-72A7B8CEB63F}"/>
    <dgm:cxn modelId="{0B2EC5CB-C896-B645-B9A9-C84884DC1D4C}" type="presOf" srcId="{A90C6081-F399-4649-A875-C6854BC64705}" destId="{5438F43C-BC52-3648-8DDA-9DBB105A5E9A}" srcOrd="0" destOrd="0" presId="urn:microsoft.com/office/officeart/2009/3/layout/StepUpProcess"/>
    <dgm:cxn modelId="{C95F07EA-5A8F-C943-A371-DAF51E9D975D}" type="presOf" srcId="{10DB5DEF-7326-1E4B-8DA2-A2EA1FB9B6F7}" destId="{6F3B62C4-78F6-3A46-BEDB-37EAE114AAE4}" srcOrd="0" destOrd="0" presId="urn:microsoft.com/office/officeart/2009/3/layout/StepUpProcess"/>
    <dgm:cxn modelId="{85E555EB-BDF0-404F-8B42-F618FBA90982}" srcId="{C38330E3-AD6E-524D-ABB7-1F0BBD5ACDD2}" destId="{0AC5EFC2-E59F-3A4B-8A47-296EA0A733F5}" srcOrd="0" destOrd="0" parTransId="{822BBB36-2DEE-0F4A-8C80-101F60EB5908}" sibTransId="{BE7EEB8C-662B-8048-9DC9-F25911B7A034}"/>
    <dgm:cxn modelId="{B335C0B8-7DE4-BD45-9A42-DF7BC672AA73}" type="presParOf" srcId="{DFA6E103-22C4-B544-9126-5C2B7FA1935E}" destId="{7F221CCD-6D87-1845-B4F8-C35EC5818FC2}" srcOrd="0" destOrd="0" presId="urn:microsoft.com/office/officeart/2009/3/layout/StepUpProcess"/>
    <dgm:cxn modelId="{DBA01459-0436-7E4F-B270-72E2D8BCE693}" type="presParOf" srcId="{7F221CCD-6D87-1845-B4F8-C35EC5818FC2}" destId="{FAA7CE23-A8CC-374D-8BFD-E85086944824}" srcOrd="0" destOrd="0" presId="urn:microsoft.com/office/officeart/2009/3/layout/StepUpProcess"/>
    <dgm:cxn modelId="{F0E4D0B3-F2C7-0243-AADB-E2F8E33927F2}" type="presParOf" srcId="{7F221CCD-6D87-1845-B4F8-C35EC5818FC2}" destId="{4BD2F1D8-C577-0549-BF8A-91E692A13002}" srcOrd="1" destOrd="0" presId="urn:microsoft.com/office/officeart/2009/3/layout/StepUpProcess"/>
    <dgm:cxn modelId="{BDDC23E0-4BFE-AB46-8543-DBB08798EC56}" type="presParOf" srcId="{7F221CCD-6D87-1845-B4F8-C35EC5818FC2}" destId="{E9A45388-45A9-024B-A480-B5A2D0E03698}" srcOrd="2" destOrd="0" presId="urn:microsoft.com/office/officeart/2009/3/layout/StepUpProcess"/>
    <dgm:cxn modelId="{BABDE4C2-6B71-0644-9AE1-2CF854C1CFA4}" type="presParOf" srcId="{DFA6E103-22C4-B544-9126-5C2B7FA1935E}" destId="{7003BC3F-6D09-644E-B2E8-591FBA7F56E8}" srcOrd="1" destOrd="0" presId="urn:microsoft.com/office/officeart/2009/3/layout/StepUpProcess"/>
    <dgm:cxn modelId="{31845A7E-4D62-AB4F-9645-F32FDA12629A}" type="presParOf" srcId="{7003BC3F-6D09-644E-B2E8-591FBA7F56E8}" destId="{194CB12A-19E2-354A-B6E6-B80605EB6390}" srcOrd="0" destOrd="0" presId="urn:microsoft.com/office/officeart/2009/3/layout/StepUpProcess"/>
    <dgm:cxn modelId="{9C4117BE-4369-6D4F-9103-C519F22EA453}" type="presParOf" srcId="{DFA6E103-22C4-B544-9126-5C2B7FA1935E}" destId="{2C088728-4E52-AB40-A865-897E33EDD85B}" srcOrd="2" destOrd="0" presId="urn:microsoft.com/office/officeart/2009/3/layout/StepUpProcess"/>
    <dgm:cxn modelId="{D40D087C-3966-8D41-A34D-F1E6F34A1339}" type="presParOf" srcId="{2C088728-4E52-AB40-A865-897E33EDD85B}" destId="{E4432740-4A66-B74A-97DE-D8AA91A4B1F2}" srcOrd="0" destOrd="0" presId="urn:microsoft.com/office/officeart/2009/3/layout/StepUpProcess"/>
    <dgm:cxn modelId="{0E009B4D-2419-2C48-9632-3EA720A3A97A}" type="presParOf" srcId="{2C088728-4E52-AB40-A865-897E33EDD85B}" destId="{5A293FC5-BE56-4544-8C77-1DC8BC554861}" srcOrd="1" destOrd="0" presId="urn:microsoft.com/office/officeart/2009/3/layout/StepUpProcess"/>
    <dgm:cxn modelId="{192171E1-4000-6B44-B0F1-4BFF3730C94D}" type="presParOf" srcId="{2C088728-4E52-AB40-A865-897E33EDD85B}" destId="{56BD40A9-4F5F-964B-9CC2-4C0D53C1ED7F}" srcOrd="2" destOrd="0" presId="urn:microsoft.com/office/officeart/2009/3/layout/StepUpProcess"/>
    <dgm:cxn modelId="{437D11FE-D46A-3E4C-8769-11BE017F493C}" type="presParOf" srcId="{DFA6E103-22C4-B544-9126-5C2B7FA1935E}" destId="{F7524C0F-71D6-EB4C-B850-B01CB4B21183}" srcOrd="3" destOrd="0" presId="urn:microsoft.com/office/officeart/2009/3/layout/StepUpProcess"/>
    <dgm:cxn modelId="{F0F06F2E-3BE0-C448-8FC7-960755D79743}" type="presParOf" srcId="{F7524C0F-71D6-EB4C-B850-B01CB4B21183}" destId="{70D5F30A-0A74-8E4F-B819-5683D5E0A3D4}" srcOrd="0" destOrd="0" presId="urn:microsoft.com/office/officeart/2009/3/layout/StepUpProcess"/>
    <dgm:cxn modelId="{04B52EE3-CCC1-9941-9587-57F64784DD66}" type="presParOf" srcId="{DFA6E103-22C4-B544-9126-5C2B7FA1935E}" destId="{8E1FE2AF-749D-734F-934D-E4220EAF8408}" srcOrd="4" destOrd="0" presId="urn:microsoft.com/office/officeart/2009/3/layout/StepUpProcess"/>
    <dgm:cxn modelId="{056E224B-B031-AC43-A4DE-CA1D94C409AB}" type="presParOf" srcId="{8E1FE2AF-749D-734F-934D-E4220EAF8408}" destId="{AC283820-CFBD-004D-9D65-73FD3A1CD88A}" srcOrd="0" destOrd="0" presId="urn:microsoft.com/office/officeart/2009/3/layout/StepUpProcess"/>
    <dgm:cxn modelId="{E1E80ED9-63D9-3842-AE35-B27CD84E878D}" type="presParOf" srcId="{8E1FE2AF-749D-734F-934D-E4220EAF8408}" destId="{6F3B62C4-78F6-3A46-BEDB-37EAE114AAE4}" srcOrd="1" destOrd="0" presId="urn:microsoft.com/office/officeart/2009/3/layout/StepUpProcess"/>
    <dgm:cxn modelId="{71AD8FD6-DCAA-C449-913F-E259E4DBAD54}" type="presParOf" srcId="{8E1FE2AF-749D-734F-934D-E4220EAF8408}" destId="{24389CBF-057B-C146-8137-595C1D8B8A93}" srcOrd="2" destOrd="0" presId="urn:microsoft.com/office/officeart/2009/3/layout/StepUpProcess"/>
    <dgm:cxn modelId="{39079A9D-838B-A046-8951-38FD0CC20981}" type="presParOf" srcId="{DFA6E103-22C4-B544-9126-5C2B7FA1935E}" destId="{954F6D35-5846-0942-9A29-2FADD182888E}" srcOrd="5" destOrd="0" presId="urn:microsoft.com/office/officeart/2009/3/layout/StepUpProcess"/>
    <dgm:cxn modelId="{E3C421C4-78EB-6644-897C-E91582BC607E}" type="presParOf" srcId="{954F6D35-5846-0942-9A29-2FADD182888E}" destId="{FC143129-0544-8241-BB3C-267717F863AE}" srcOrd="0" destOrd="0" presId="urn:microsoft.com/office/officeart/2009/3/layout/StepUpProcess"/>
    <dgm:cxn modelId="{009F86BC-513E-1748-86DE-23AFB4E61BE2}" type="presParOf" srcId="{DFA6E103-22C4-B544-9126-5C2B7FA1935E}" destId="{0C02D63F-FA2E-054B-A3D0-84A975B9213D}" srcOrd="6" destOrd="0" presId="urn:microsoft.com/office/officeart/2009/3/layout/StepUpProcess"/>
    <dgm:cxn modelId="{C6A104FA-AB0A-A043-BE30-FC28E1C4AD2A}" type="presParOf" srcId="{0C02D63F-FA2E-054B-A3D0-84A975B9213D}" destId="{38655928-B6ED-8B4A-B553-AB9F6FDE099F}" srcOrd="0" destOrd="0" presId="urn:microsoft.com/office/officeart/2009/3/layout/StepUpProcess"/>
    <dgm:cxn modelId="{274C8EDA-C295-374A-95D3-68E007BCEED4}" type="presParOf" srcId="{0C02D63F-FA2E-054B-A3D0-84A975B9213D}" destId="{5438F43C-BC52-3648-8DDA-9DBB105A5E9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EB9884-1EC3-B54C-B16A-D0F6B373DF0B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BA4656-4B34-FB4C-A45A-57CC11B6B970}">
      <dgm:prSet phldrT="[Text]"/>
      <dgm:spPr/>
      <dgm:t>
        <a:bodyPr/>
        <a:lstStyle/>
        <a:p>
          <a:r>
            <a:rPr lang="en-US" dirty="0"/>
            <a:t>Challenges</a:t>
          </a:r>
        </a:p>
      </dgm:t>
    </dgm:pt>
    <dgm:pt modelId="{6AFA8983-1CB4-704B-9FF7-BAAE45FF7D47}" type="parTrans" cxnId="{DE797171-256D-964D-8F8C-28410B1ED5C1}">
      <dgm:prSet/>
      <dgm:spPr/>
      <dgm:t>
        <a:bodyPr/>
        <a:lstStyle/>
        <a:p>
          <a:endParaRPr lang="en-US"/>
        </a:p>
      </dgm:t>
    </dgm:pt>
    <dgm:pt modelId="{DFCB24C2-3FD5-1F45-B2CB-17C9962B6E07}" type="sibTrans" cxnId="{DE797171-256D-964D-8F8C-28410B1ED5C1}">
      <dgm:prSet/>
      <dgm:spPr/>
      <dgm:t>
        <a:bodyPr/>
        <a:lstStyle/>
        <a:p>
          <a:endParaRPr lang="en-US"/>
        </a:p>
      </dgm:t>
    </dgm:pt>
    <dgm:pt modelId="{0EE68891-AB1D-5B4B-A3BF-D8FB673CBCF7}">
      <dgm:prSet phldrT="[Text]"/>
      <dgm:spPr/>
      <dgm:t>
        <a:bodyPr/>
        <a:lstStyle/>
        <a:p>
          <a:r>
            <a:rPr lang="en-US" dirty="0"/>
            <a:t>Data exploration and cleaning</a:t>
          </a:r>
        </a:p>
      </dgm:t>
    </dgm:pt>
    <dgm:pt modelId="{DBA2CA78-2E7A-694B-91DB-5D679F58BC46}" type="parTrans" cxnId="{FA49B113-ADC0-5E46-A13C-C0779043DB74}">
      <dgm:prSet/>
      <dgm:spPr/>
      <dgm:t>
        <a:bodyPr/>
        <a:lstStyle/>
        <a:p>
          <a:endParaRPr lang="en-US"/>
        </a:p>
      </dgm:t>
    </dgm:pt>
    <dgm:pt modelId="{048A2C63-D1EF-3946-A137-65A5F3F9FDBC}" type="sibTrans" cxnId="{FA49B113-ADC0-5E46-A13C-C0779043DB74}">
      <dgm:prSet/>
      <dgm:spPr/>
      <dgm:t>
        <a:bodyPr/>
        <a:lstStyle/>
        <a:p>
          <a:endParaRPr lang="en-US"/>
        </a:p>
      </dgm:t>
    </dgm:pt>
    <dgm:pt modelId="{97C8AF77-6713-1545-AD50-198E742C2100}">
      <dgm:prSet phldrT="[Text]"/>
      <dgm:spPr/>
      <dgm:t>
        <a:bodyPr/>
        <a:lstStyle/>
        <a:p>
          <a:r>
            <a:rPr lang="en-US" dirty="0"/>
            <a:t>Data analysis</a:t>
          </a:r>
        </a:p>
      </dgm:t>
    </dgm:pt>
    <dgm:pt modelId="{5030032A-3738-1B40-BEEA-8DE8D2593EC1}" type="parTrans" cxnId="{4BFC5A59-24CC-DE48-AF98-2CAA53FAC36B}">
      <dgm:prSet/>
      <dgm:spPr/>
      <dgm:t>
        <a:bodyPr/>
        <a:lstStyle/>
        <a:p>
          <a:endParaRPr lang="en-US"/>
        </a:p>
      </dgm:t>
    </dgm:pt>
    <dgm:pt modelId="{587F876D-7618-204C-A6B2-6722A07A73D1}" type="sibTrans" cxnId="{4BFC5A59-24CC-DE48-AF98-2CAA53FAC36B}">
      <dgm:prSet/>
      <dgm:spPr/>
      <dgm:t>
        <a:bodyPr/>
        <a:lstStyle/>
        <a:p>
          <a:endParaRPr lang="en-US"/>
        </a:p>
      </dgm:t>
    </dgm:pt>
    <dgm:pt modelId="{9D4B3BC6-0CE6-6949-8B76-C9D95F1F6AE7}" type="pres">
      <dgm:prSet presAssocID="{2AEB9884-1EC3-B54C-B16A-D0F6B373DF0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0D2F2B-F535-494B-9F50-27331F8FAEE8}" type="pres">
      <dgm:prSet presAssocID="{60BA4656-4B34-FB4C-A45A-57CC11B6B970}" presName="hierRoot1" presStyleCnt="0">
        <dgm:presLayoutVars>
          <dgm:hierBranch val="init"/>
        </dgm:presLayoutVars>
      </dgm:prSet>
      <dgm:spPr/>
    </dgm:pt>
    <dgm:pt modelId="{58E02645-630E-AF4E-92B6-A537F24A85FA}" type="pres">
      <dgm:prSet presAssocID="{60BA4656-4B34-FB4C-A45A-57CC11B6B970}" presName="rootComposite1" presStyleCnt="0"/>
      <dgm:spPr/>
    </dgm:pt>
    <dgm:pt modelId="{D93F270E-4E91-4F4A-AAFE-2DD9FEE59D5B}" type="pres">
      <dgm:prSet presAssocID="{60BA4656-4B34-FB4C-A45A-57CC11B6B970}" presName="rootText1" presStyleLbl="node0" presStyleIdx="0" presStyleCnt="1">
        <dgm:presLayoutVars>
          <dgm:chPref val="3"/>
        </dgm:presLayoutVars>
      </dgm:prSet>
      <dgm:spPr/>
    </dgm:pt>
    <dgm:pt modelId="{977C6075-E76E-E845-95FB-4C9920A541D6}" type="pres">
      <dgm:prSet presAssocID="{60BA4656-4B34-FB4C-A45A-57CC11B6B970}" presName="rootConnector1" presStyleLbl="node1" presStyleIdx="0" presStyleCnt="0"/>
      <dgm:spPr/>
    </dgm:pt>
    <dgm:pt modelId="{3F11FE55-9D3A-994A-A7B5-3AC531BB5F52}" type="pres">
      <dgm:prSet presAssocID="{60BA4656-4B34-FB4C-A45A-57CC11B6B970}" presName="hierChild2" presStyleCnt="0"/>
      <dgm:spPr/>
    </dgm:pt>
    <dgm:pt modelId="{7C794D9E-9384-7343-B759-4E1696FE5B84}" type="pres">
      <dgm:prSet presAssocID="{DBA2CA78-2E7A-694B-91DB-5D679F58BC46}" presName="Name37" presStyleLbl="parChTrans1D2" presStyleIdx="0" presStyleCnt="2"/>
      <dgm:spPr/>
    </dgm:pt>
    <dgm:pt modelId="{2908D5BC-E136-314F-AC82-1B6FB91A9DEF}" type="pres">
      <dgm:prSet presAssocID="{0EE68891-AB1D-5B4B-A3BF-D8FB673CBCF7}" presName="hierRoot2" presStyleCnt="0">
        <dgm:presLayoutVars>
          <dgm:hierBranch val="init"/>
        </dgm:presLayoutVars>
      </dgm:prSet>
      <dgm:spPr/>
    </dgm:pt>
    <dgm:pt modelId="{57F9829E-2788-EF4C-AACE-54869952A70C}" type="pres">
      <dgm:prSet presAssocID="{0EE68891-AB1D-5B4B-A3BF-D8FB673CBCF7}" presName="rootComposite" presStyleCnt="0"/>
      <dgm:spPr/>
    </dgm:pt>
    <dgm:pt modelId="{D13E90C3-B0C2-8449-9071-BA584B4A02EE}" type="pres">
      <dgm:prSet presAssocID="{0EE68891-AB1D-5B4B-A3BF-D8FB673CBCF7}" presName="rootText" presStyleLbl="node2" presStyleIdx="0" presStyleCnt="2">
        <dgm:presLayoutVars>
          <dgm:chPref val="3"/>
        </dgm:presLayoutVars>
      </dgm:prSet>
      <dgm:spPr/>
    </dgm:pt>
    <dgm:pt modelId="{36E04528-3F7E-5E48-977C-0B21B74807A0}" type="pres">
      <dgm:prSet presAssocID="{0EE68891-AB1D-5B4B-A3BF-D8FB673CBCF7}" presName="rootConnector" presStyleLbl="node2" presStyleIdx="0" presStyleCnt="2"/>
      <dgm:spPr/>
    </dgm:pt>
    <dgm:pt modelId="{289CCAC4-14A3-CC4C-85F8-D52353019953}" type="pres">
      <dgm:prSet presAssocID="{0EE68891-AB1D-5B4B-A3BF-D8FB673CBCF7}" presName="hierChild4" presStyleCnt="0"/>
      <dgm:spPr/>
    </dgm:pt>
    <dgm:pt modelId="{1E18D745-AE1F-ED4C-9E67-C206C794E391}" type="pres">
      <dgm:prSet presAssocID="{0EE68891-AB1D-5B4B-A3BF-D8FB673CBCF7}" presName="hierChild5" presStyleCnt="0"/>
      <dgm:spPr/>
    </dgm:pt>
    <dgm:pt modelId="{E82B03D8-9B5E-574A-8AC6-1D600374A9BB}" type="pres">
      <dgm:prSet presAssocID="{5030032A-3738-1B40-BEEA-8DE8D2593EC1}" presName="Name37" presStyleLbl="parChTrans1D2" presStyleIdx="1" presStyleCnt="2"/>
      <dgm:spPr/>
    </dgm:pt>
    <dgm:pt modelId="{9D555610-06C0-E04B-B4FF-61ACA9048E22}" type="pres">
      <dgm:prSet presAssocID="{97C8AF77-6713-1545-AD50-198E742C2100}" presName="hierRoot2" presStyleCnt="0">
        <dgm:presLayoutVars>
          <dgm:hierBranch val="init"/>
        </dgm:presLayoutVars>
      </dgm:prSet>
      <dgm:spPr/>
    </dgm:pt>
    <dgm:pt modelId="{7D5B3D90-DE8E-E44E-AB80-FFD46B24D3BE}" type="pres">
      <dgm:prSet presAssocID="{97C8AF77-6713-1545-AD50-198E742C2100}" presName="rootComposite" presStyleCnt="0"/>
      <dgm:spPr/>
    </dgm:pt>
    <dgm:pt modelId="{3D8723E4-78D1-7C45-BC58-C5DA6B8A3AB0}" type="pres">
      <dgm:prSet presAssocID="{97C8AF77-6713-1545-AD50-198E742C2100}" presName="rootText" presStyleLbl="node2" presStyleIdx="1" presStyleCnt="2">
        <dgm:presLayoutVars>
          <dgm:chPref val="3"/>
        </dgm:presLayoutVars>
      </dgm:prSet>
      <dgm:spPr/>
    </dgm:pt>
    <dgm:pt modelId="{7CF58D39-E112-BB48-A165-395F5B8CB56B}" type="pres">
      <dgm:prSet presAssocID="{97C8AF77-6713-1545-AD50-198E742C2100}" presName="rootConnector" presStyleLbl="node2" presStyleIdx="1" presStyleCnt="2"/>
      <dgm:spPr/>
    </dgm:pt>
    <dgm:pt modelId="{E1A32232-CA05-264A-AB59-782D4B6A71B0}" type="pres">
      <dgm:prSet presAssocID="{97C8AF77-6713-1545-AD50-198E742C2100}" presName="hierChild4" presStyleCnt="0"/>
      <dgm:spPr/>
    </dgm:pt>
    <dgm:pt modelId="{E4C95952-DC05-4147-B0CE-04E327CC83C9}" type="pres">
      <dgm:prSet presAssocID="{97C8AF77-6713-1545-AD50-198E742C2100}" presName="hierChild5" presStyleCnt="0"/>
      <dgm:spPr/>
    </dgm:pt>
    <dgm:pt modelId="{65D217DD-C202-5142-AEB1-FAC6ACC191B5}" type="pres">
      <dgm:prSet presAssocID="{60BA4656-4B34-FB4C-A45A-57CC11B6B970}" presName="hierChild3" presStyleCnt="0"/>
      <dgm:spPr/>
    </dgm:pt>
  </dgm:ptLst>
  <dgm:cxnLst>
    <dgm:cxn modelId="{123DF900-B929-DB49-B8A4-E1714F3FA39C}" type="presOf" srcId="{5030032A-3738-1B40-BEEA-8DE8D2593EC1}" destId="{E82B03D8-9B5E-574A-8AC6-1D600374A9BB}" srcOrd="0" destOrd="0" presId="urn:microsoft.com/office/officeart/2005/8/layout/orgChart1"/>
    <dgm:cxn modelId="{FA49B113-ADC0-5E46-A13C-C0779043DB74}" srcId="{60BA4656-4B34-FB4C-A45A-57CC11B6B970}" destId="{0EE68891-AB1D-5B4B-A3BF-D8FB673CBCF7}" srcOrd="0" destOrd="0" parTransId="{DBA2CA78-2E7A-694B-91DB-5D679F58BC46}" sibTransId="{048A2C63-D1EF-3946-A137-65A5F3F9FDBC}"/>
    <dgm:cxn modelId="{D0230B17-40E5-F149-8AB1-921BAAC85591}" type="presOf" srcId="{DBA2CA78-2E7A-694B-91DB-5D679F58BC46}" destId="{7C794D9E-9384-7343-B759-4E1696FE5B84}" srcOrd="0" destOrd="0" presId="urn:microsoft.com/office/officeart/2005/8/layout/orgChart1"/>
    <dgm:cxn modelId="{D027F73D-DE8D-BE4F-9F37-F53899224B7B}" type="presOf" srcId="{0EE68891-AB1D-5B4B-A3BF-D8FB673CBCF7}" destId="{36E04528-3F7E-5E48-977C-0B21B74807A0}" srcOrd="1" destOrd="0" presId="urn:microsoft.com/office/officeart/2005/8/layout/orgChart1"/>
    <dgm:cxn modelId="{A0754667-970A-824C-9EA7-634A7A7EF82F}" type="presOf" srcId="{97C8AF77-6713-1545-AD50-198E742C2100}" destId="{7CF58D39-E112-BB48-A165-395F5B8CB56B}" srcOrd="1" destOrd="0" presId="urn:microsoft.com/office/officeart/2005/8/layout/orgChart1"/>
    <dgm:cxn modelId="{DE797171-256D-964D-8F8C-28410B1ED5C1}" srcId="{2AEB9884-1EC3-B54C-B16A-D0F6B373DF0B}" destId="{60BA4656-4B34-FB4C-A45A-57CC11B6B970}" srcOrd="0" destOrd="0" parTransId="{6AFA8983-1CB4-704B-9FF7-BAAE45FF7D47}" sibTransId="{DFCB24C2-3FD5-1F45-B2CB-17C9962B6E07}"/>
    <dgm:cxn modelId="{4BFC5A59-24CC-DE48-AF98-2CAA53FAC36B}" srcId="{60BA4656-4B34-FB4C-A45A-57CC11B6B970}" destId="{97C8AF77-6713-1545-AD50-198E742C2100}" srcOrd="1" destOrd="0" parTransId="{5030032A-3738-1B40-BEEA-8DE8D2593EC1}" sibTransId="{587F876D-7618-204C-A6B2-6722A07A73D1}"/>
    <dgm:cxn modelId="{ED3AC687-4F50-9642-8B84-0FC91457B2E7}" type="presOf" srcId="{0EE68891-AB1D-5B4B-A3BF-D8FB673CBCF7}" destId="{D13E90C3-B0C2-8449-9071-BA584B4A02EE}" srcOrd="0" destOrd="0" presId="urn:microsoft.com/office/officeart/2005/8/layout/orgChart1"/>
    <dgm:cxn modelId="{D037A59B-7438-9143-AD97-A223FCCC6739}" type="presOf" srcId="{97C8AF77-6713-1545-AD50-198E742C2100}" destId="{3D8723E4-78D1-7C45-BC58-C5DA6B8A3AB0}" srcOrd="0" destOrd="0" presId="urn:microsoft.com/office/officeart/2005/8/layout/orgChart1"/>
    <dgm:cxn modelId="{E32296CE-CB64-2F49-A6FA-6DAB522F9604}" type="presOf" srcId="{2AEB9884-1EC3-B54C-B16A-D0F6B373DF0B}" destId="{9D4B3BC6-0CE6-6949-8B76-C9D95F1F6AE7}" srcOrd="0" destOrd="0" presId="urn:microsoft.com/office/officeart/2005/8/layout/orgChart1"/>
    <dgm:cxn modelId="{464C87DC-64BD-884A-B6C0-E724B724B627}" type="presOf" srcId="{60BA4656-4B34-FB4C-A45A-57CC11B6B970}" destId="{977C6075-E76E-E845-95FB-4C9920A541D6}" srcOrd="1" destOrd="0" presId="urn:microsoft.com/office/officeart/2005/8/layout/orgChart1"/>
    <dgm:cxn modelId="{699B0BF2-E41D-4945-95F4-0C4018FB3918}" type="presOf" srcId="{60BA4656-4B34-FB4C-A45A-57CC11B6B970}" destId="{D93F270E-4E91-4F4A-AAFE-2DD9FEE59D5B}" srcOrd="0" destOrd="0" presId="urn:microsoft.com/office/officeart/2005/8/layout/orgChart1"/>
    <dgm:cxn modelId="{99E19A28-F4DD-894A-8F42-36C126C36F02}" type="presParOf" srcId="{9D4B3BC6-0CE6-6949-8B76-C9D95F1F6AE7}" destId="{540D2F2B-F535-494B-9F50-27331F8FAEE8}" srcOrd="0" destOrd="0" presId="urn:microsoft.com/office/officeart/2005/8/layout/orgChart1"/>
    <dgm:cxn modelId="{6886470B-9BB9-724A-BA6A-2E1551168655}" type="presParOf" srcId="{540D2F2B-F535-494B-9F50-27331F8FAEE8}" destId="{58E02645-630E-AF4E-92B6-A537F24A85FA}" srcOrd="0" destOrd="0" presId="urn:microsoft.com/office/officeart/2005/8/layout/orgChart1"/>
    <dgm:cxn modelId="{C6DE3A9F-6F07-684E-8749-DED89CEE3837}" type="presParOf" srcId="{58E02645-630E-AF4E-92B6-A537F24A85FA}" destId="{D93F270E-4E91-4F4A-AAFE-2DD9FEE59D5B}" srcOrd="0" destOrd="0" presId="urn:microsoft.com/office/officeart/2005/8/layout/orgChart1"/>
    <dgm:cxn modelId="{0E6053CE-EB21-064C-A889-6C41D073EC0D}" type="presParOf" srcId="{58E02645-630E-AF4E-92B6-A537F24A85FA}" destId="{977C6075-E76E-E845-95FB-4C9920A541D6}" srcOrd="1" destOrd="0" presId="urn:microsoft.com/office/officeart/2005/8/layout/orgChart1"/>
    <dgm:cxn modelId="{B70BBCAB-2A61-B042-BC75-4DD2475C555C}" type="presParOf" srcId="{540D2F2B-F535-494B-9F50-27331F8FAEE8}" destId="{3F11FE55-9D3A-994A-A7B5-3AC531BB5F52}" srcOrd="1" destOrd="0" presId="urn:microsoft.com/office/officeart/2005/8/layout/orgChart1"/>
    <dgm:cxn modelId="{8D7B4624-72A1-7148-B655-65B13DD8DE7B}" type="presParOf" srcId="{3F11FE55-9D3A-994A-A7B5-3AC531BB5F52}" destId="{7C794D9E-9384-7343-B759-4E1696FE5B84}" srcOrd="0" destOrd="0" presId="urn:microsoft.com/office/officeart/2005/8/layout/orgChart1"/>
    <dgm:cxn modelId="{53C6C25C-62B6-B643-B6E1-C817480B06B4}" type="presParOf" srcId="{3F11FE55-9D3A-994A-A7B5-3AC531BB5F52}" destId="{2908D5BC-E136-314F-AC82-1B6FB91A9DEF}" srcOrd="1" destOrd="0" presId="urn:microsoft.com/office/officeart/2005/8/layout/orgChart1"/>
    <dgm:cxn modelId="{7CBB1C31-B23F-0243-AD6B-6A38A79865A6}" type="presParOf" srcId="{2908D5BC-E136-314F-AC82-1B6FB91A9DEF}" destId="{57F9829E-2788-EF4C-AACE-54869952A70C}" srcOrd="0" destOrd="0" presId="urn:microsoft.com/office/officeart/2005/8/layout/orgChart1"/>
    <dgm:cxn modelId="{F51FFEDC-3F84-A448-A1C8-1CC52A6CCA6D}" type="presParOf" srcId="{57F9829E-2788-EF4C-AACE-54869952A70C}" destId="{D13E90C3-B0C2-8449-9071-BA584B4A02EE}" srcOrd="0" destOrd="0" presId="urn:microsoft.com/office/officeart/2005/8/layout/orgChart1"/>
    <dgm:cxn modelId="{AC40DA8B-01C9-034E-95DF-AF20B024415A}" type="presParOf" srcId="{57F9829E-2788-EF4C-AACE-54869952A70C}" destId="{36E04528-3F7E-5E48-977C-0B21B74807A0}" srcOrd="1" destOrd="0" presId="urn:microsoft.com/office/officeart/2005/8/layout/orgChart1"/>
    <dgm:cxn modelId="{DC0A98B4-9EA3-F24F-A624-FFA4E37E1B40}" type="presParOf" srcId="{2908D5BC-E136-314F-AC82-1B6FB91A9DEF}" destId="{289CCAC4-14A3-CC4C-85F8-D52353019953}" srcOrd="1" destOrd="0" presId="urn:microsoft.com/office/officeart/2005/8/layout/orgChart1"/>
    <dgm:cxn modelId="{9E646160-8164-1243-B835-3F529A811A71}" type="presParOf" srcId="{2908D5BC-E136-314F-AC82-1B6FB91A9DEF}" destId="{1E18D745-AE1F-ED4C-9E67-C206C794E391}" srcOrd="2" destOrd="0" presId="urn:microsoft.com/office/officeart/2005/8/layout/orgChart1"/>
    <dgm:cxn modelId="{13A3CBCA-808B-E74B-8B9F-049E08CAB8DB}" type="presParOf" srcId="{3F11FE55-9D3A-994A-A7B5-3AC531BB5F52}" destId="{E82B03D8-9B5E-574A-8AC6-1D600374A9BB}" srcOrd="2" destOrd="0" presId="urn:microsoft.com/office/officeart/2005/8/layout/orgChart1"/>
    <dgm:cxn modelId="{1E3E48DD-925E-5D47-ACC5-3FFDD5595FF9}" type="presParOf" srcId="{3F11FE55-9D3A-994A-A7B5-3AC531BB5F52}" destId="{9D555610-06C0-E04B-B4FF-61ACA9048E22}" srcOrd="3" destOrd="0" presId="urn:microsoft.com/office/officeart/2005/8/layout/orgChart1"/>
    <dgm:cxn modelId="{379292DC-E123-8448-992D-9DC2A380344D}" type="presParOf" srcId="{9D555610-06C0-E04B-B4FF-61ACA9048E22}" destId="{7D5B3D90-DE8E-E44E-AB80-FFD46B24D3BE}" srcOrd="0" destOrd="0" presId="urn:microsoft.com/office/officeart/2005/8/layout/orgChart1"/>
    <dgm:cxn modelId="{53A08162-7A86-F241-8874-4C8D60292CD5}" type="presParOf" srcId="{7D5B3D90-DE8E-E44E-AB80-FFD46B24D3BE}" destId="{3D8723E4-78D1-7C45-BC58-C5DA6B8A3AB0}" srcOrd="0" destOrd="0" presId="urn:microsoft.com/office/officeart/2005/8/layout/orgChart1"/>
    <dgm:cxn modelId="{2B03983A-2F34-734E-9DF2-6FB4AC461E54}" type="presParOf" srcId="{7D5B3D90-DE8E-E44E-AB80-FFD46B24D3BE}" destId="{7CF58D39-E112-BB48-A165-395F5B8CB56B}" srcOrd="1" destOrd="0" presId="urn:microsoft.com/office/officeart/2005/8/layout/orgChart1"/>
    <dgm:cxn modelId="{30D4AD94-9005-F542-BA7D-D631814BF055}" type="presParOf" srcId="{9D555610-06C0-E04B-B4FF-61ACA9048E22}" destId="{E1A32232-CA05-264A-AB59-782D4B6A71B0}" srcOrd="1" destOrd="0" presId="urn:microsoft.com/office/officeart/2005/8/layout/orgChart1"/>
    <dgm:cxn modelId="{5F5060ED-6B1D-4A4C-B33F-503FE6761841}" type="presParOf" srcId="{9D555610-06C0-E04B-B4FF-61ACA9048E22}" destId="{E4C95952-DC05-4147-B0CE-04E327CC83C9}" srcOrd="2" destOrd="0" presId="urn:microsoft.com/office/officeart/2005/8/layout/orgChart1"/>
    <dgm:cxn modelId="{314557BE-5692-954C-878D-BC385F3B76B5}" type="presParOf" srcId="{540D2F2B-F535-494B-9F50-27331F8FAEE8}" destId="{65D217DD-C202-5142-AEB1-FAC6ACC191B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E7C11-0121-4CAB-9F7B-E2A9F4FC5E31}">
      <dsp:nvSpPr>
        <dsp:cNvPr id="0" name=""/>
        <dsp:cNvSpPr/>
      </dsp:nvSpPr>
      <dsp:spPr>
        <a:xfrm>
          <a:off x="4102097" y="2086062"/>
          <a:ext cx="1488445" cy="148844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County</a:t>
          </a:r>
        </a:p>
      </dsp:txBody>
      <dsp:txXfrm>
        <a:off x="4320075" y="2304040"/>
        <a:ext cx="1052489" cy="1052489"/>
      </dsp:txXfrm>
    </dsp:sp>
    <dsp:sp modelId="{786E7A9C-7C29-41F9-B3D2-893241CD3D34}">
      <dsp:nvSpPr>
        <dsp:cNvPr id="0" name=""/>
        <dsp:cNvSpPr/>
      </dsp:nvSpPr>
      <dsp:spPr>
        <a:xfrm rot="16200000">
          <a:off x="4689054" y="1545201"/>
          <a:ext cx="314531" cy="5060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736234" y="1693595"/>
        <a:ext cx="220172" cy="303643"/>
      </dsp:txXfrm>
    </dsp:sp>
    <dsp:sp modelId="{EA40992F-94BE-4976-9BCC-F8EDA5942847}">
      <dsp:nvSpPr>
        <dsp:cNvPr id="0" name=""/>
        <dsp:cNvSpPr/>
      </dsp:nvSpPr>
      <dsp:spPr>
        <a:xfrm>
          <a:off x="4102097" y="4162"/>
          <a:ext cx="1488445" cy="148844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Real Estate</a:t>
          </a:r>
        </a:p>
      </dsp:txBody>
      <dsp:txXfrm>
        <a:off x="4320075" y="222140"/>
        <a:ext cx="1052489" cy="1052489"/>
      </dsp:txXfrm>
    </dsp:sp>
    <dsp:sp modelId="{2254CAC8-BF16-48C0-A356-90542DF8AABA}">
      <dsp:nvSpPr>
        <dsp:cNvPr id="0" name=""/>
        <dsp:cNvSpPr/>
      </dsp:nvSpPr>
      <dsp:spPr>
        <a:xfrm>
          <a:off x="5721103" y="2577249"/>
          <a:ext cx="314531" cy="5060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721103" y="2678463"/>
        <a:ext cx="220172" cy="303643"/>
      </dsp:txXfrm>
    </dsp:sp>
    <dsp:sp modelId="{37F209A2-7914-414D-B7F3-35D90874209E}">
      <dsp:nvSpPr>
        <dsp:cNvPr id="0" name=""/>
        <dsp:cNvSpPr/>
      </dsp:nvSpPr>
      <dsp:spPr>
        <a:xfrm>
          <a:off x="6183998" y="2086062"/>
          <a:ext cx="1488445" cy="1488445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Education</a:t>
          </a:r>
        </a:p>
      </dsp:txBody>
      <dsp:txXfrm>
        <a:off x="6401976" y="2304040"/>
        <a:ext cx="1052489" cy="1052489"/>
      </dsp:txXfrm>
    </dsp:sp>
    <dsp:sp modelId="{012AAE42-7AA6-4FC3-B455-B0731428673F}">
      <dsp:nvSpPr>
        <dsp:cNvPr id="0" name=""/>
        <dsp:cNvSpPr/>
      </dsp:nvSpPr>
      <dsp:spPr>
        <a:xfrm rot="5400000">
          <a:off x="4689054" y="3609298"/>
          <a:ext cx="314531" cy="5060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736234" y="3663333"/>
        <a:ext cx="220172" cy="303643"/>
      </dsp:txXfrm>
    </dsp:sp>
    <dsp:sp modelId="{0B1B962F-59A9-4936-BD09-5159BDAE5803}">
      <dsp:nvSpPr>
        <dsp:cNvPr id="0" name=""/>
        <dsp:cNvSpPr/>
      </dsp:nvSpPr>
      <dsp:spPr>
        <a:xfrm>
          <a:off x="4102097" y="4167963"/>
          <a:ext cx="1488445" cy="1488445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Mass Transit</a:t>
          </a:r>
        </a:p>
      </dsp:txBody>
      <dsp:txXfrm>
        <a:off x="4320075" y="4385941"/>
        <a:ext cx="1052489" cy="1052489"/>
      </dsp:txXfrm>
    </dsp:sp>
    <dsp:sp modelId="{58C42D27-9175-4B58-834A-9D895A37167F}">
      <dsp:nvSpPr>
        <dsp:cNvPr id="0" name=""/>
        <dsp:cNvSpPr/>
      </dsp:nvSpPr>
      <dsp:spPr>
        <a:xfrm rot="10800000">
          <a:off x="3657006" y="2577249"/>
          <a:ext cx="314531" cy="5060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751365" y="2678463"/>
        <a:ext cx="220172" cy="303643"/>
      </dsp:txXfrm>
    </dsp:sp>
    <dsp:sp modelId="{36984370-3179-44EE-AD3A-342314A388C6}">
      <dsp:nvSpPr>
        <dsp:cNvPr id="0" name=""/>
        <dsp:cNvSpPr/>
      </dsp:nvSpPr>
      <dsp:spPr>
        <a:xfrm>
          <a:off x="2020197" y="2086062"/>
          <a:ext cx="1488445" cy="1488445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Crime</a:t>
          </a:r>
        </a:p>
      </dsp:txBody>
      <dsp:txXfrm>
        <a:off x="2238175" y="2304040"/>
        <a:ext cx="1052489" cy="10524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2B393-1BC9-8543-9C39-A333DE676485}">
      <dsp:nvSpPr>
        <dsp:cNvPr id="0" name=""/>
        <dsp:cNvSpPr/>
      </dsp:nvSpPr>
      <dsp:spPr>
        <a:xfrm>
          <a:off x="4864882" y="3073755"/>
          <a:ext cx="2770027" cy="14464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Population</a:t>
          </a:r>
        </a:p>
      </dsp:txBody>
      <dsp:txXfrm>
        <a:off x="5727665" y="3467148"/>
        <a:ext cx="1875471" cy="1021306"/>
      </dsp:txXfrm>
    </dsp:sp>
    <dsp:sp modelId="{E1E94564-FE2D-C242-931B-1ADE031E3C16}">
      <dsp:nvSpPr>
        <dsp:cNvPr id="0" name=""/>
        <dsp:cNvSpPr/>
      </dsp:nvSpPr>
      <dsp:spPr>
        <a:xfrm>
          <a:off x="1105552" y="3073755"/>
          <a:ext cx="3002080" cy="14464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Real estate</a:t>
          </a:r>
        </a:p>
      </dsp:txBody>
      <dsp:txXfrm>
        <a:off x="1137326" y="3467148"/>
        <a:ext cx="2037908" cy="1021306"/>
      </dsp:txXfrm>
    </dsp:sp>
    <dsp:sp modelId="{848B01B2-7270-4344-AE51-8973374284C7}">
      <dsp:nvSpPr>
        <dsp:cNvPr id="0" name=""/>
        <dsp:cNvSpPr/>
      </dsp:nvSpPr>
      <dsp:spPr>
        <a:xfrm>
          <a:off x="4920752" y="0"/>
          <a:ext cx="2658288" cy="14464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School</a:t>
          </a:r>
        </a:p>
      </dsp:txBody>
      <dsp:txXfrm>
        <a:off x="5750013" y="31774"/>
        <a:ext cx="1797254" cy="1021306"/>
      </dsp:txXfrm>
    </dsp:sp>
    <dsp:sp modelId="{190A02FF-FBC0-5A45-87AA-E788B64CAF77}">
      <dsp:nvSpPr>
        <dsp:cNvPr id="0" name=""/>
        <dsp:cNvSpPr/>
      </dsp:nvSpPr>
      <dsp:spPr>
        <a:xfrm>
          <a:off x="1164257" y="0"/>
          <a:ext cx="2884669" cy="14464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Crime</a:t>
          </a:r>
        </a:p>
      </dsp:txBody>
      <dsp:txXfrm>
        <a:off x="1196031" y="31774"/>
        <a:ext cx="1955720" cy="1021306"/>
      </dsp:txXfrm>
    </dsp:sp>
    <dsp:sp modelId="{9C89EB49-462F-2B47-A227-47C9FB27E8BB}">
      <dsp:nvSpPr>
        <dsp:cNvPr id="0" name=""/>
        <dsp:cNvSpPr/>
      </dsp:nvSpPr>
      <dsp:spPr>
        <a:xfrm>
          <a:off x="2367770" y="257653"/>
          <a:ext cx="1957259" cy="1957259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Percent of Crime, binning crime rate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2941038" y="830921"/>
        <a:ext cx="1383991" cy="1383991"/>
      </dsp:txXfrm>
    </dsp:sp>
    <dsp:sp modelId="{F58ADDD1-7DF3-2743-9165-6300CB44318F}">
      <dsp:nvSpPr>
        <dsp:cNvPr id="0" name=""/>
        <dsp:cNvSpPr/>
      </dsp:nvSpPr>
      <dsp:spPr>
        <a:xfrm rot="5400000">
          <a:off x="4415433" y="257653"/>
          <a:ext cx="1957259" cy="1957259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Average standard score, group based on rank star, bar plot</a:t>
          </a:r>
        </a:p>
      </dsp:txBody>
      <dsp:txXfrm rot="-5400000">
        <a:off x="4415433" y="830921"/>
        <a:ext cx="1383991" cy="1383991"/>
      </dsp:txXfrm>
    </dsp:sp>
    <dsp:sp modelId="{5EDB15CB-846F-A840-9E52-496A0F8DAF2A}">
      <dsp:nvSpPr>
        <dsp:cNvPr id="0" name=""/>
        <dsp:cNvSpPr/>
      </dsp:nvSpPr>
      <dsp:spPr>
        <a:xfrm rot="10800000">
          <a:off x="4415433" y="2305316"/>
          <a:ext cx="1957259" cy="1957259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Percent population </a:t>
          </a:r>
        </a:p>
      </dsp:txBody>
      <dsp:txXfrm rot="10800000">
        <a:off x="4415433" y="2305316"/>
        <a:ext cx="1383991" cy="1383991"/>
      </dsp:txXfrm>
    </dsp:sp>
    <dsp:sp modelId="{51BF8570-740E-0A4C-85B2-85CD080E5453}">
      <dsp:nvSpPr>
        <dsp:cNvPr id="0" name=""/>
        <dsp:cNvSpPr/>
      </dsp:nvSpPr>
      <dsp:spPr>
        <a:xfrm rot="16200000">
          <a:off x="2367770" y="2305316"/>
          <a:ext cx="1957259" cy="1957259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Average price of 3 bedrooms</a:t>
          </a:r>
        </a:p>
      </dsp:txBody>
      <dsp:txXfrm rot="5400000">
        <a:off x="2941038" y="2305316"/>
        <a:ext cx="1383991" cy="1383991"/>
      </dsp:txXfrm>
    </dsp:sp>
    <dsp:sp modelId="{DA287A0A-6A3F-4E46-AEB5-43BD2A276880}">
      <dsp:nvSpPr>
        <dsp:cNvPr id="0" name=""/>
        <dsp:cNvSpPr/>
      </dsp:nvSpPr>
      <dsp:spPr>
        <a:xfrm>
          <a:off x="4032344" y="1853293"/>
          <a:ext cx="675774" cy="587629"/>
        </a:xfrm>
        <a:prstGeom prst="circular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89D8D07-5A63-644A-B3C2-A3EB8C9A61E8}">
      <dsp:nvSpPr>
        <dsp:cNvPr id="0" name=""/>
        <dsp:cNvSpPr/>
      </dsp:nvSpPr>
      <dsp:spPr>
        <a:xfrm rot="10800000">
          <a:off x="4032344" y="2079305"/>
          <a:ext cx="675774" cy="587629"/>
        </a:xfrm>
        <a:prstGeom prst="circular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7CE23-A8CC-374D-8BFD-E85086944824}">
      <dsp:nvSpPr>
        <dsp:cNvPr id="0" name=""/>
        <dsp:cNvSpPr/>
      </dsp:nvSpPr>
      <dsp:spPr>
        <a:xfrm rot="5400000">
          <a:off x="520255" y="1819099"/>
          <a:ext cx="1566518" cy="260665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D2F1D8-C577-0549-BF8A-91E692A13002}">
      <dsp:nvSpPr>
        <dsp:cNvPr id="0" name=""/>
        <dsp:cNvSpPr/>
      </dsp:nvSpPr>
      <dsp:spPr>
        <a:xfrm>
          <a:off x="107235" y="1708403"/>
          <a:ext cx="2353299" cy="20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107235" y="1708403"/>
        <a:ext cx="2353299" cy="2062804"/>
      </dsp:txXfrm>
    </dsp:sp>
    <dsp:sp modelId="{E9A45388-45A9-024B-A480-B5A2D0E03698}">
      <dsp:nvSpPr>
        <dsp:cNvPr id="0" name=""/>
        <dsp:cNvSpPr/>
      </dsp:nvSpPr>
      <dsp:spPr>
        <a:xfrm>
          <a:off x="2168045" y="1627194"/>
          <a:ext cx="444018" cy="444018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432740-4A66-B74A-97DE-D8AA91A4B1F2}">
      <dsp:nvSpPr>
        <dsp:cNvPr id="0" name=""/>
        <dsp:cNvSpPr/>
      </dsp:nvSpPr>
      <dsp:spPr>
        <a:xfrm rot="5400000">
          <a:off x="3401153" y="1106218"/>
          <a:ext cx="1566518" cy="260665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293FC5-BE56-4544-8C77-1DC8BC554861}">
      <dsp:nvSpPr>
        <dsp:cNvPr id="0" name=""/>
        <dsp:cNvSpPr/>
      </dsp:nvSpPr>
      <dsp:spPr>
        <a:xfrm>
          <a:off x="3264975" y="1892574"/>
          <a:ext cx="2353299" cy="20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3264975" y="1892574"/>
        <a:ext cx="2353299" cy="2062804"/>
      </dsp:txXfrm>
    </dsp:sp>
    <dsp:sp modelId="{56BD40A9-4F5F-964B-9CC2-4C0D53C1ED7F}">
      <dsp:nvSpPr>
        <dsp:cNvPr id="0" name=""/>
        <dsp:cNvSpPr/>
      </dsp:nvSpPr>
      <dsp:spPr>
        <a:xfrm>
          <a:off x="5048943" y="914313"/>
          <a:ext cx="444018" cy="444018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283820-CFBD-004D-9D65-73FD3A1CD88A}">
      <dsp:nvSpPr>
        <dsp:cNvPr id="0" name=""/>
        <dsp:cNvSpPr/>
      </dsp:nvSpPr>
      <dsp:spPr>
        <a:xfrm rot="5400000">
          <a:off x="6282051" y="393337"/>
          <a:ext cx="1566518" cy="260665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3B62C4-78F6-3A46-BEDB-37EAE114AAE4}">
      <dsp:nvSpPr>
        <dsp:cNvPr id="0" name=""/>
        <dsp:cNvSpPr/>
      </dsp:nvSpPr>
      <dsp:spPr>
        <a:xfrm>
          <a:off x="6020560" y="1172164"/>
          <a:ext cx="2353299" cy="20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6020560" y="1172164"/>
        <a:ext cx="2353299" cy="2062804"/>
      </dsp:txXfrm>
    </dsp:sp>
    <dsp:sp modelId="{24389CBF-057B-C146-8137-595C1D8B8A93}">
      <dsp:nvSpPr>
        <dsp:cNvPr id="0" name=""/>
        <dsp:cNvSpPr/>
      </dsp:nvSpPr>
      <dsp:spPr>
        <a:xfrm>
          <a:off x="7929841" y="201432"/>
          <a:ext cx="444018" cy="444018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655928-B6ED-8B4A-B553-AB9F6FDE099F}">
      <dsp:nvSpPr>
        <dsp:cNvPr id="0" name=""/>
        <dsp:cNvSpPr/>
      </dsp:nvSpPr>
      <dsp:spPr>
        <a:xfrm rot="5400000">
          <a:off x="9162949" y="-319543"/>
          <a:ext cx="1566518" cy="260665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38F43C-BC52-3648-8DDA-9DBB105A5E9A}">
      <dsp:nvSpPr>
        <dsp:cNvPr id="0" name=""/>
        <dsp:cNvSpPr/>
      </dsp:nvSpPr>
      <dsp:spPr>
        <a:xfrm>
          <a:off x="3210898" y="0"/>
          <a:ext cx="2353299" cy="2062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210898" y="0"/>
        <a:ext cx="2353299" cy="20628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B03D8-9B5E-574A-8AC6-1D600374A9BB}">
      <dsp:nvSpPr>
        <dsp:cNvPr id="0" name=""/>
        <dsp:cNvSpPr/>
      </dsp:nvSpPr>
      <dsp:spPr>
        <a:xfrm>
          <a:off x="3418862" y="1144856"/>
          <a:ext cx="1383654" cy="480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138"/>
              </a:lnTo>
              <a:lnTo>
                <a:pt x="1383654" y="240138"/>
              </a:lnTo>
              <a:lnTo>
                <a:pt x="1383654" y="4802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94D9E-9384-7343-B759-4E1696FE5B84}">
      <dsp:nvSpPr>
        <dsp:cNvPr id="0" name=""/>
        <dsp:cNvSpPr/>
      </dsp:nvSpPr>
      <dsp:spPr>
        <a:xfrm>
          <a:off x="2035207" y="1144856"/>
          <a:ext cx="1383654" cy="480276"/>
        </a:xfrm>
        <a:custGeom>
          <a:avLst/>
          <a:gdLst/>
          <a:ahLst/>
          <a:cxnLst/>
          <a:rect l="0" t="0" r="0" b="0"/>
          <a:pathLst>
            <a:path>
              <a:moveTo>
                <a:pt x="1383654" y="0"/>
              </a:moveTo>
              <a:lnTo>
                <a:pt x="1383654" y="240138"/>
              </a:lnTo>
              <a:lnTo>
                <a:pt x="0" y="240138"/>
              </a:lnTo>
              <a:lnTo>
                <a:pt x="0" y="4802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3F270E-4E91-4F4A-AAFE-2DD9FEE59D5B}">
      <dsp:nvSpPr>
        <dsp:cNvPr id="0" name=""/>
        <dsp:cNvSpPr/>
      </dsp:nvSpPr>
      <dsp:spPr>
        <a:xfrm>
          <a:off x="2275346" y="1340"/>
          <a:ext cx="2287031" cy="11435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Challenges</a:t>
          </a:r>
        </a:p>
      </dsp:txBody>
      <dsp:txXfrm>
        <a:off x="2275346" y="1340"/>
        <a:ext cx="2287031" cy="1143515"/>
      </dsp:txXfrm>
    </dsp:sp>
    <dsp:sp modelId="{D13E90C3-B0C2-8449-9071-BA584B4A02EE}">
      <dsp:nvSpPr>
        <dsp:cNvPr id="0" name=""/>
        <dsp:cNvSpPr/>
      </dsp:nvSpPr>
      <dsp:spPr>
        <a:xfrm>
          <a:off x="891691" y="1625132"/>
          <a:ext cx="2287031" cy="11435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exploration and cleaning</a:t>
          </a:r>
        </a:p>
      </dsp:txBody>
      <dsp:txXfrm>
        <a:off x="891691" y="1625132"/>
        <a:ext cx="2287031" cy="1143515"/>
      </dsp:txXfrm>
    </dsp:sp>
    <dsp:sp modelId="{3D8723E4-78D1-7C45-BC58-C5DA6B8A3AB0}">
      <dsp:nvSpPr>
        <dsp:cNvPr id="0" name=""/>
        <dsp:cNvSpPr/>
      </dsp:nvSpPr>
      <dsp:spPr>
        <a:xfrm>
          <a:off x="3659000" y="1625132"/>
          <a:ext cx="2287031" cy="11435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analysis</a:t>
          </a:r>
        </a:p>
      </dsp:txBody>
      <dsp:txXfrm>
        <a:off x="3659000" y="1625132"/>
        <a:ext cx="2287031" cy="1143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AD6E3-8B3D-9F45-834E-DAE504B99919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67AD-70CC-7643-AED7-6593F946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6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67AD-70CC-7643-AED7-6593F9468B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78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9E72-52D8-488B-B814-1F179D96E3F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4E51-A425-4DF3-924B-491E1D8E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13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9E72-52D8-488B-B814-1F179D96E3F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4E51-A425-4DF3-924B-491E1D8E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3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9E72-52D8-488B-B814-1F179D96E3F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4E51-A425-4DF3-924B-491E1D8E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6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9E72-52D8-488B-B814-1F179D96E3F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4E51-A425-4DF3-924B-491E1D8E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67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9E72-52D8-488B-B814-1F179D96E3F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4E51-A425-4DF3-924B-491E1D8E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35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9E72-52D8-488B-B814-1F179D96E3F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4E51-A425-4DF3-924B-491E1D8E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73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9E72-52D8-488B-B814-1F179D96E3F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4E51-A425-4DF3-924B-491E1D8E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7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9E72-52D8-488B-B814-1F179D96E3F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4E51-A425-4DF3-924B-491E1D8E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87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9E72-52D8-488B-B814-1F179D96E3F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4E51-A425-4DF3-924B-491E1D8E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94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9E72-52D8-488B-B814-1F179D96E3F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4E51-A425-4DF3-924B-491E1D8E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5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9E72-52D8-488B-B814-1F179D96E3F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54E51-A425-4DF3-924B-491E1D8E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07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D9E72-52D8-488B-B814-1F179D96E3F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54E51-A425-4DF3-924B-491E1D8E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2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kern="1200">
                <a:latin typeface="+mj-lt"/>
                <a:ea typeface="+mj-ea"/>
                <a:cs typeface="+mj-cs"/>
              </a:rPr>
              <a:t>What-If Analysis For Residential Real Estate Data For New Jersey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5901C-1964-4EDE-B389-DDF1287AA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2" r="23845"/>
          <a:stretch/>
        </p:blipFill>
        <p:spPr>
          <a:xfrm>
            <a:off x="904240" y="1600201"/>
            <a:ext cx="6217920" cy="522620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609840" y="1600201"/>
            <a:ext cx="39725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/>
            </a:pPr>
            <a:r>
              <a:rPr lang="en-US" sz="2800" b="1" dirty="0"/>
              <a:t>Project 1</a:t>
            </a:r>
          </a:p>
          <a:p>
            <a:pPr>
              <a:spcBef>
                <a:spcPct val="20000"/>
              </a:spcBef>
              <a:buFont typeface="Arial"/>
            </a:pPr>
            <a:r>
              <a:rPr lang="en-US" sz="2800" b="1" u="sng" dirty="0"/>
              <a:t>Submitted by:</a:t>
            </a:r>
          </a:p>
          <a:p>
            <a:pPr>
              <a:spcBef>
                <a:spcPct val="20000"/>
              </a:spcBef>
              <a:buFont typeface="Arial"/>
            </a:pPr>
            <a:endParaRPr lang="en-US" sz="2800" b="1" u="sng" dirty="0"/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v"/>
            </a:pPr>
            <a:r>
              <a:rPr lang="en-US" sz="2800" dirty="0"/>
              <a:t>Deborah </a:t>
            </a:r>
            <a:r>
              <a:rPr lang="en-US" sz="2800" dirty="0" err="1"/>
              <a:t>Ofsievich</a:t>
            </a:r>
            <a:endParaRPr lang="en-US" sz="2800" dirty="0"/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v"/>
            </a:pPr>
            <a:r>
              <a:rPr lang="en-US" sz="2800" dirty="0"/>
              <a:t>Jean Pino 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v"/>
            </a:pPr>
            <a:r>
              <a:rPr lang="en-US" sz="2800" dirty="0"/>
              <a:t>Harmeet Kaur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v"/>
            </a:pPr>
            <a:r>
              <a:rPr lang="en-US" sz="2800" dirty="0"/>
              <a:t>Nitin Sharma</a:t>
            </a:r>
          </a:p>
          <a:p>
            <a:pPr>
              <a:spcBef>
                <a:spcPct val="20000"/>
              </a:spcBef>
              <a:buFont typeface="Arial"/>
            </a:pPr>
            <a:endParaRPr lang="en-US" sz="2800" dirty="0"/>
          </a:p>
          <a:p>
            <a:pPr>
              <a:spcBef>
                <a:spcPct val="20000"/>
              </a:spcBef>
              <a:buFont typeface="Arial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04623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99674081"/>
              </p:ext>
            </p:extLst>
          </p:nvPr>
        </p:nvGraphicFramePr>
        <p:xfrm>
          <a:off x="471975" y="1402901"/>
          <a:ext cx="11254947" cy="486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493244" y="1974431"/>
            <a:ext cx="3841139" cy="2389150"/>
            <a:chOff x="5069890" y="1902158"/>
            <a:chExt cx="3841139" cy="2389150"/>
          </a:xfrm>
        </p:grpSpPr>
        <p:sp>
          <p:nvSpPr>
            <p:cNvPr id="6" name="TextBox 5"/>
            <p:cNvSpPr txBox="1"/>
            <p:nvPr/>
          </p:nvSpPr>
          <p:spPr>
            <a:xfrm>
              <a:off x="6106113" y="2536981"/>
              <a:ext cx="2633039" cy="1754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dirty="0"/>
                <a:t>Bar and scatter plots for:</a:t>
              </a:r>
            </a:p>
            <a:p>
              <a:pPr lvl="0"/>
              <a:r>
                <a:rPr lang="en-US" dirty="0"/>
                <a:t>1.Crime vs. avg. price</a:t>
              </a:r>
            </a:p>
            <a:p>
              <a:r>
                <a:rPr lang="en-US" dirty="0"/>
                <a:t>2.School score vs. avg. price</a:t>
              </a:r>
            </a:p>
            <a:p>
              <a:r>
                <a:rPr lang="en-US" dirty="0"/>
                <a:t>3.The top counties</a:t>
              </a:r>
            </a:p>
            <a:p>
              <a:r>
                <a:rPr lang="en-US" dirty="0"/>
                <a:t>4.The bottom counties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5069890" y="1902158"/>
              <a:ext cx="384113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dirty="0">
                  <a:solidFill>
                    <a:srgbClr val="987D5A"/>
                  </a:solidFill>
                </a:rPr>
                <a:t>School-Crime-Population-Resident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80297" y="2725647"/>
            <a:ext cx="3138995" cy="1611826"/>
            <a:chOff x="2715642" y="2694674"/>
            <a:chExt cx="3438438" cy="1611826"/>
          </a:xfrm>
        </p:grpSpPr>
        <p:sp>
          <p:nvSpPr>
            <p:cNvPr id="5" name="TextBox 4"/>
            <p:cNvSpPr txBox="1"/>
            <p:nvPr/>
          </p:nvSpPr>
          <p:spPr>
            <a:xfrm>
              <a:off x="3196729" y="3383170"/>
              <a:ext cx="29573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dirty="0"/>
                <a:t>1.Donut plots</a:t>
              </a:r>
            </a:p>
            <a:p>
              <a:r>
                <a:rPr lang="en-US" dirty="0"/>
                <a:t>2.Scatter plot with regression analysis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15642" y="2694674"/>
              <a:ext cx="2901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dirty="0">
                  <a:solidFill>
                    <a:srgbClr val="987D5A"/>
                  </a:solidFill>
                </a:rPr>
                <a:t>School-Crime-Population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5236" y="3337254"/>
            <a:ext cx="2807593" cy="1400548"/>
            <a:chOff x="183833" y="3368227"/>
            <a:chExt cx="2807593" cy="1400548"/>
          </a:xfrm>
        </p:grpSpPr>
        <p:sp>
          <p:nvSpPr>
            <p:cNvPr id="4" name="TextBox 3"/>
            <p:cNvSpPr txBox="1"/>
            <p:nvPr/>
          </p:nvSpPr>
          <p:spPr>
            <a:xfrm>
              <a:off x="390544" y="4122444"/>
              <a:ext cx="2600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dirty="0"/>
                <a:t>1.Scatter plot with regression analysis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83833" y="3368227"/>
              <a:ext cx="14324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dirty="0">
                  <a:solidFill>
                    <a:srgbClr val="987D5A"/>
                  </a:solidFill>
                </a:rPr>
                <a:t>School-Crime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236935" y="1249254"/>
            <a:ext cx="3060904" cy="1400014"/>
            <a:chOff x="8823909" y="1238929"/>
            <a:chExt cx="3060904" cy="1400014"/>
          </a:xfrm>
        </p:grpSpPr>
        <p:sp>
          <p:nvSpPr>
            <p:cNvPr id="9" name="Rectangle 8"/>
            <p:cNvSpPr/>
            <p:nvPr/>
          </p:nvSpPr>
          <p:spPr>
            <a:xfrm>
              <a:off x="8823909" y="1238929"/>
              <a:ext cx="8300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dirty="0">
                  <a:solidFill>
                    <a:srgbClr val="987D5A"/>
                  </a:solidFill>
                </a:rPr>
                <a:t>Transit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906515" y="1992612"/>
              <a:ext cx="29782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dirty="0"/>
                <a:t>1.Gmap showing NJ transit stations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896310" y="0"/>
            <a:ext cx="4885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 Analysis Pipeline</a:t>
            </a:r>
          </a:p>
        </p:txBody>
      </p:sp>
    </p:spTree>
    <p:extLst>
      <p:ext uri="{BB962C8B-B14F-4D97-AF65-F5344CB8AC3E}">
        <p14:creationId xmlns:p14="http://schemas.microsoft.com/office/powerpoint/2010/main" val="326476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06893747"/>
              </p:ext>
            </p:extLst>
          </p:nvPr>
        </p:nvGraphicFramePr>
        <p:xfrm>
          <a:off x="2610249" y="585450"/>
          <a:ext cx="6837724" cy="2769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1317295" y="3481801"/>
            <a:ext cx="4454772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/>
              <a:t>API call made to retrieve records from  multiple pages.</a:t>
            </a:r>
          </a:p>
          <a:p>
            <a:pPr marL="285750" indent="-285750" algn="just">
              <a:buFont typeface="Arial"/>
              <a:buChar char="•"/>
            </a:pPr>
            <a:endParaRPr lang="en-US" dirty="0"/>
          </a:p>
          <a:p>
            <a:pPr marL="285750" indent="-285750" algn="just">
              <a:buFont typeface="Arial"/>
              <a:buChar char="•"/>
            </a:pPr>
            <a:r>
              <a:rPr lang="en-US" dirty="0"/>
              <a:t>One Station was tagged to multiple Stations. Had data for Light rails and path.</a:t>
            </a:r>
          </a:p>
          <a:p>
            <a:pPr algn="just"/>
            <a:endParaRPr lang="en-US" dirty="0"/>
          </a:p>
          <a:p>
            <a:pPr marL="285750" indent="-285750" algn="just">
              <a:buFont typeface="Arial"/>
              <a:buChar char="•"/>
            </a:pPr>
            <a:r>
              <a:rPr lang="en-US" dirty="0"/>
              <a:t>No real estate data for south of New Jersey</a:t>
            </a:r>
          </a:p>
        </p:txBody>
      </p:sp>
      <p:sp>
        <p:nvSpPr>
          <p:cNvPr id="6" name="Rectangle 5"/>
          <p:cNvSpPr/>
          <p:nvPr/>
        </p:nvSpPr>
        <p:spPr>
          <a:xfrm>
            <a:off x="6240142" y="3479333"/>
            <a:ext cx="4454772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/>
              <a:t>Data could not be merged based on common key.</a:t>
            </a:r>
          </a:p>
          <a:p>
            <a:pPr marL="285750" indent="-285750" algn="just">
              <a:buFont typeface="Arial"/>
              <a:buChar char="•"/>
            </a:pPr>
            <a:endParaRPr lang="en-US" dirty="0"/>
          </a:p>
          <a:p>
            <a:pPr marL="285750" indent="-285750" algn="just">
              <a:buFont typeface="Arial"/>
              <a:buChar char="•"/>
            </a:pPr>
            <a:r>
              <a:rPr lang="en-US" dirty="0" err="1"/>
              <a:t>ValueError</a:t>
            </a:r>
            <a:r>
              <a:rPr lang="en-US" dirty="0"/>
              <a:t> while filling 0 for null values.</a:t>
            </a:r>
          </a:p>
          <a:p>
            <a:pPr algn="just"/>
            <a:endParaRPr lang="en-US" dirty="0"/>
          </a:p>
          <a:p>
            <a:pPr marL="285750" indent="-285750" algn="just">
              <a:buFont typeface="Arial"/>
              <a:buChar char="•"/>
            </a:pPr>
            <a:r>
              <a:rPr lang="en-US" dirty="0"/>
              <a:t>Commas in numerical values are treated as strings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12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6308" y="2467538"/>
            <a:ext cx="1720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713748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DF860-58AC-4E65-BE8B-67F61BED8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20" y="1298672"/>
            <a:ext cx="6571157" cy="46683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FAF0CE-0DF9-48E1-A5D8-9CE4175DA011}"/>
              </a:ext>
            </a:extLst>
          </p:cNvPr>
          <p:cNvSpPr txBox="1"/>
          <p:nvPr/>
        </p:nvSpPr>
        <p:spPr>
          <a:xfrm>
            <a:off x="7956495" y="2202688"/>
            <a:ext cx="2509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Bergen County is Best School District in NJ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Salem is Worst School District in NJ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9230" y="165191"/>
            <a:ext cx="5083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Analysis of School data</a:t>
            </a:r>
          </a:p>
        </p:txBody>
      </p:sp>
    </p:spTree>
    <p:extLst>
      <p:ext uri="{BB962C8B-B14F-4D97-AF65-F5344CB8AC3E}">
        <p14:creationId xmlns:p14="http://schemas.microsoft.com/office/powerpoint/2010/main" val="1772112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FAF0CE-0DF9-48E1-A5D8-9CE4175DA011}"/>
              </a:ext>
            </a:extLst>
          </p:cNvPr>
          <p:cNvSpPr txBox="1"/>
          <p:nvPr/>
        </p:nvSpPr>
        <p:spPr>
          <a:xfrm>
            <a:off x="1399717" y="4556662"/>
            <a:ext cx="93389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There is direct  relationship between Population and Crime. As the Population go up the Crime rate also goes up exponentially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R-squared value:0.80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FCB692-F20C-4325-84E2-E606CE9E6354}"/>
              </a:ext>
            </a:extLst>
          </p:cNvPr>
          <p:cNvSpPr txBox="1"/>
          <p:nvPr/>
        </p:nvSpPr>
        <p:spPr>
          <a:xfrm>
            <a:off x="2514830" y="0"/>
            <a:ext cx="8578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Crime Vs Population</a:t>
            </a:r>
            <a:endParaRPr lang="en-US" sz="5400" dirty="0"/>
          </a:p>
        </p:txBody>
      </p:sp>
      <p:pic>
        <p:nvPicPr>
          <p:cNvPr id="4" name="Picture 3" descr="Population vs Crime R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80" y="1218473"/>
            <a:ext cx="5826693" cy="388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0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cent_Crime_Per_Coun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499" y="1579557"/>
            <a:ext cx="5343020" cy="3562013"/>
          </a:xfrm>
          <a:prstGeom prst="rect">
            <a:avLst/>
          </a:prstGeom>
        </p:spPr>
      </p:pic>
      <p:pic>
        <p:nvPicPr>
          <p:cNvPr id="4" name="Picture 3" descr="Percent_Population_Per_Coun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" y="1558908"/>
            <a:ext cx="5404967" cy="360331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A4E004-80F1-4430-990B-3295087BB177}"/>
              </a:ext>
            </a:extLst>
          </p:cNvPr>
          <p:cNvSpPr txBox="1">
            <a:spLocks/>
          </p:cNvSpPr>
          <p:nvPr/>
        </p:nvSpPr>
        <p:spPr>
          <a:xfrm>
            <a:off x="487680" y="0"/>
            <a:ext cx="10466832" cy="77216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</a:rPr>
              <a:t>%  Population </a:t>
            </a:r>
            <a:r>
              <a:rPr lang="en-US" b="1" dirty="0" err="1">
                <a:solidFill>
                  <a:srgbClr val="000000"/>
                </a:solidFill>
              </a:rPr>
              <a:t>Vs</a:t>
            </a:r>
            <a:r>
              <a:rPr lang="en-US" b="1" dirty="0">
                <a:solidFill>
                  <a:srgbClr val="000000"/>
                </a:solidFill>
              </a:rPr>
              <a:t> %  Crime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44195-4C25-48A3-9150-A3AED0C0B796}"/>
              </a:ext>
            </a:extLst>
          </p:cNvPr>
          <p:cNvSpPr txBox="1"/>
          <p:nvPr/>
        </p:nvSpPr>
        <p:spPr>
          <a:xfrm>
            <a:off x="1803862" y="5737173"/>
            <a:ext cx="1019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Bergen County has 10.7 % of total Population but only 6.6 % to total crime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Camden has only 5.8 % of population but 9.5 % of total Crime </a:t>
            </a:r>
          </a:p>
        </p:txBody>
      </p:sp>
      <p:sp>
        <p:nvSpPr>
          <p:cNvPr id="7" name="Rectangle 6"/>
          <p:cNvSpPr/>
          <p:nvPr/>
        </p:nvSpPr>
        <p:spPr>
          <a:xfrm>
            <a:off x="2109606" y="3140425"/>
            <a:ext cx="1507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%  Population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905525" y="3151971"/>
            <a:ext cx="1022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%  Crime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95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FAF0CE-0DF9-48E1-A5D8-9CE4175DA011}"/>
              </a:ext>
            </a:extLst>
          </p:cNvPr>
          <p:cNvSpPr txBox="1"/>
          <p:nvPr/>
        </p:nvSpPr>
        <p:spPr>
          <a:xfrm>
            <a:off x="1702911" y="4938664"/>
            <a:ext cx="820970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There is a indirect co-relation between education and Crime as the  Level of Education goes up Crime Rate goes down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R-squared value:0.50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FCB692-F20C-4325-84E2-E606CE9E6354}"/>
              </a:ext>
            </a:extLst>
          </p:cNvPr>
          <p:cNvSpPr txBox="1"/>
          <p:nvPr/>
        </p:nvSpPr>
        <p:spPr>
          <a:xfrm>
            <a:off x="2661913" y="0"/>
            <a:ext cx="8578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Crime Vs Education</a:t>
            </a:r>
            <a:endParaRPr lang="en-US" sz="5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4EF374-A66D-445F-AD9F-47200731C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081" y="815632"/>
            <a:ext cx="5439323" cy="415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92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ime Versus Average Resident Pr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232" y="1127760"/>
            <a:ext cx="6725402" cy="43262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32363" y="173183"/>
            <a:ext cx="6993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% Crime versus Residential Rate</a:t>
            </a:r>
          </a:p>
        </p:txBody>
      </p:sp>
    </p:spTree>
    <p:extLst>
      <p:ext uri="{BB962C8B-B14F-4D97-AF65-F5344CB8AC3E}">
        <p14:creationId xmlns:p14="http://schemas.microsoft.com/office/powerpoint/2010/main" val="4225670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erage School Score Versus Average Resident Pr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75" y="1600200"/>
            <a:ext cx="5486400" cy="3657600"/>
          </a:xfrm>
          <a:prstGeom prst="rect">
            <a:avLst/>
          </a:prstGeom>
        </p:spPr>
      </p:pic>
      <p:pic>
        <p:nvPicPr>
          <p:cNvPr id="2" name="Picture 1" descr="Residential Rate vs School Sc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408544"/>
            <a:ext cx="5202383" cy="34682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94160" y="103970"/>
            <a:ext cx="79472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School Score versus Residential Rate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AF0CE-0DF9-48E1-A5D8-9CE4175DA011}"/>
              </a:ext>
            </a:extLst>
          </p:cNvPr>
          <p:cNvSpPr txBox="1"/>
          <p:nvPr/>
        </p:nvSpPr>
        <p:spPr>
          <a:xfrm>
            <a:off x="2695820" y="5207582"/>
            <a:ext cx="82097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There is a co-relation Average School Score and residential prices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R-squared value:0.58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368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idntial_price_in_worst_counties_of_NJ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726" y="1882839"/>
            <a:ext cx="5486400" cy="3657600"/>
          </a:xfrm>
          <a:prstGeom prst="rect">
            <a:avLst/>
          </a:prstGeom>
        </p:spPr>
      </p:pic>
      <p:pic>
        <p:nvPicPr>
          <p:cNvPr id="4" name="Picture 3" descr="Residntial_price_in_best_counties_of_NJ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2" y="1941787"/>
            <a:ext cx="54864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428" y="5496275"/>
            <a:ext cx="451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Residential price in counties with high school score and low crime rate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29136" y="5472089"/>
            <a:ext cx="519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Residential price in counties with low school score and high crime rate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202857" y="98781"/>
            <a:ext cx="12394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Residential price in counties based on school score and crime rate</a:t>
            </a:r>
          </a:p>
        </p:txBody>
      </p:sp>
    </p:spTree>
    <p:extLst>
      <p:ext uri="{BB962C8B-B14F-4D97-AF65-F5344CB8AC3E}">
        <p14:creationId xmlns:p14="http://schemas.microsoft.com/office/powerpoint/2010/main" val="2854675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latin typeface="+mj-lt"/>
                <a:ea typeface="+mj-ea"/>
                <a:cs typeface="+mj-cs"/>
              </a:rPr>
              <a:t>Rationale and Motivation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0B4D9D-35A6-4CA9-99A3-8457A73F1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00" b="19153"/>
          <a:stretch/>
        </p:blipFill>
        <p:spPr>
          <a:xfrm>
            <a:off x="609600" y="1600201"/>
            <a:ext cx="109728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0110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A35F5-9A04-49B4-8E13-8F9F99075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8263"/>
          <a:stretch/>
        </p:blipFill>
        <p:spPr>
          <a:xfrm>
            <a:off x="5461936" y="265557"/>
            <a:ext cx="5667883" cy="62833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51690" y="2799829"/>
            <a:ext cx="329243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-5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 TRANSIT</a:t>
            </a:r>
          </a:p>
        </p:txBody>
      </p:sp>
    </p:spTree>
    <p:extLst>
      <p:ext uri="{BB962C8B-B14F-4D97-AF65-F5344CB8AC3E}">
        <p14:creationId xmlns:p14="http://schemas.microsoft.com/office/powerpoint/2010/main" val="2854675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70182" y="1305067"/>
            <a:ext cx="952499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000000"/>
                </a:solidFill>
              </a:rPr>
              <a:t>Best County to Live in: Bergen, Monmouth</a:t>
            </a:r>
          </a:p>
          <a:p>
            <a:pPr marL="342900" indent="-342900">
              <a:buAutoNum type="arabicPeriod"/>
            </a:pPr>
            <a:endParaRPr lang="en-US" sz="2000" b="1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000000"/>
                </a:solidFill>
              </a:rPr>
              <a:t>Worst County to Live in: Camden, Passaic</a:t>
            </a:r>
          </a:p>
          <a:p>
            <a:pPr marL="342900" indent="-342900">
              <a:buAutoNum type="arabicPeriod"/>
            </a:pPr>
            <a:endParaRPr lang="en-US" sz="2000" b="1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000000"/>
                </a:solidFill>
              </a:rPr>
              <a:t>Residential Prices seem to  have (-</a:t>
            </a:r>
            <a:r>
              <a:rPr lang="en-US" sz="2000" b="1" dirty="0" err="1">
                <a:solidFill>
                  <a:srgbClr val="000000"/>
                </a:solidFill>
              </a:rPr>
              <a:t>Ve</a:t>
            </a:r>
            <a:r>
              <a:rPr lang="en-US" sz="2000" b="1" dirty="0">
                <a:solidFill>
                  <a:srgbClr val="000000"/>
                </a:solidFill>
              </a:rPr>
              <a:t>) co-relation with Crime as evident from correlation coefficient</a:t>
            </a:r>
          </a:p>
          <a:p>
            <a:pPr marL="342900" indent="-342900">
              <a:buAutoNum type="arabicPeriod"/>
            </a:pPr>
            <a:endParaRPr lang="en-US" sz="2000" b="1" dirty="0">
              <a:solidFill>
                <a:srgbClr val="000000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sz="2000" b="1" dirty="0">
                <a:solidFill>
                  <a:srgbClr val="000000"/>
                </a:solidFill>
              </a:rPr>
              <a:t>Residential Prices seem to  have co-relation (+ </a:t>
            </a:r>
            <a:r>
              <a:rPr lang="en-US" sz="2000" b="1" dirty="0" err="1">
                <a:solidFill>
                  <a:srgbClr val="000000"/>
                </a:solidFill>
              </a:rPr>
              <a:t>Ve</a:t>
            </a:r>
            <a:r>
              <a:rPr lang="en-US" sz="2000" b="1" dirty="0">
                <a:solidFill>
                  <a:srgbClr val="000000"/>
                </a:solidFill>
              </a:rPr>
              <a:t>) with Education as evident from correlation coefficient</a:t>
            </a:r>
          </a:p>
          <a:p>
            <a:endParaRPr lang="en-US" sz="2000" b="1" dirty="0">
              <a:solidFill>
                <a:srgbClr val="000000"/>
              </a:solidFill>
            </a:endParaRPr>
          </a:p>
          <a:p>
            <a:r>
              <a:rPr lang="en-US" sz="2000" b="1" dirty="0">
                <a:solidFill>
                  <a:srgbClr val="000000"/>
                </a:solidFill>
              </a:rPr>
              <a:t>5.  Does RE Prices have correction with Mass Transit</a:t>
            </a:r>
          </a:p>
          <a:p>
            <a:pPr marL="342900" indent="-342900">
              <a:buFontTx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38645" y="161698"/>
            <a:ext cx="25047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17670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70182" y="1847703"/>
            <a:ext cx="95249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000000"/>
                </a:solidFill>
              </a:rPr>
              <a:t>Real estate data was not available for all counties, comparison the sample size.</a:t>
            </a:r>
          </a:p>
          <a:p>
            <a:pPr marL="342900" indent="-342900">
              <a:buAutoNum type="arabicPeriod"/>
            </a:pPr>
            <a:endParaRPr lang="en-US" sz="2000" b="1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000000"/>
                </a:solidFill>
              </a:rPr>
              <a:t>Study at the zip code level would have provided accurate correlations between the metrics affecting residential price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07736" y="80880"/>
            <a:ext cx="25613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</a:rPr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1052085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5364" y="2528455"/>
            <a:ext cx="40412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4853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5520" y="740295"/>
            <a:ext cx="20218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lgerian" panose="020B0604020202020204" pitchFamily="8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558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489AE6DA-A080-475C-BE02-EF343FBA6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AB33EF95-E91B-40C4-A692-E91065291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3CAC5D-D424-4EE2-A0C2-72ED7A88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6568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C5DD1A-3F62-454F-9B7F-B80FE4CCB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9" y="1267014"/>
            <a:ext cx="5371395" cy="43239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1924F3-DCAA-4EAD-AA8E-118A41F1D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729" y="1392050"/>
            <a:ext cx="5371395" cy="406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59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AE6DA-A080-475C-BE02-EF343FBA6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25F07E98-835E-42CA-A38E-C5DCBFB46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9A8CA288-31AA-42B8-9269-D421F3987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480060"/>
            <a:ext cx="500574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EB7B5-F28D-491C-A6B9-8AFFE6611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20" y="643467"/>
            <a:ext cx="4596129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4B24B6-E323-4ADA-A090-543CDA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493" y="480060"/>
            <a:ext cx="500574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F79B34-2E7A-411D-925A-C5947C470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952" y="1399737"/>
            <a:ext cx="4678425" cy="405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86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263B06-0B4B-44E7-A4AE-72F2625ED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1" y="290023"/>
            <a:ext cx="11451771" cy="632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21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B83DE3-EDCD-445E-82EF-0F04E5DADFA3}"/>
              </a:ext>
            </a:extLst>
          </p:cNvPr>
          <p:cNvSpPr txBox="1"/>
          <p:nvPr/>
        </p:nvSpPr>
        <p:spPr>
          <a:xfrm>
            <a:off x="974766" y="1945251"/>
            <a:ext cx="985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r>
              <a:rPr lang="en-US" sz="2400" dirty="0"/>
              <a:t>What is the ground reality ?</a:t>
            </a:r>
          </a:p>
          <a:p>
            <a:pPr marL="342900" indent="-342900">
              <a:buAutoNum type="arabicPeriod"/>
            </a:pPr>
            <a:r>
              <a:rPr lang="en-US" sz="2400" dirty="0"/>
              <a:t>Which are the best and worst counties to live in NJ?</a:t>
            </a:r>
          </a:p>
          <a:p>
            <a:pPr marL="342900" indent="-342900">
              <a:buAutoNum type="arabicPeriod"/>
            </a:pPr>
            <a:r>
              <a:rPr lang="en-US" sz="2400" dirty="0"/>
              <a:t>Is Crime and Education co-related?</a:t>
            </a:r>
          </a:p>
          <a:p>
            <a:pPr marL="342900" indent="-342900">
              <a:buAutoNum type="arabicPeriod"/>
            </a:pPr>
            <a:r>
              <a:rPr lang="en-US" sz="2400" dirty="0"/>
              <a:t>Is School Rating corelated with Residential Real Estate Prices?</a:t>
            </a:r>
          </a:p>
          <a:p>
            <a:pPr marL="342900" indent="-342900">
              <a:buFontTx/>
              <a:buAutoNum type="arabicPeriod"/>
            </a:pPr>
            <a:r>
              <a:rPr lang="en-US" sz="2400" dirty="0"/>
              <a:t>Is crime corelated with Residential Real Estate Prices?</a:t>
            </a:r>
          </a:p>
          <a:p>
            <a:pPr marL="342900" indent="-342900">
              <a:buAutoNum type="arabicPeriod"/>
            </a:pPr>
            <a:r>
              <a:rPr lang="en-US" sz="2400" dirty="0"/>
              <a:t>Is Mass Transit (NJ Transit) co-related to Residential Real Estate Prices?</a:t>
            </a:r>
          </a:p>
        </p:txBody>
      </p:sp>
      <p:sp>
        <p:nvSpPr>
          <p:cNvPr id="4" name="Rectangle 3"/>
          <p:cNvSpPr/>
          <p:nvPr/>
        </p:nvSpPr>
        <p:spPr>
          <a:xfrm>
            <a:off x="3907280" y="0"/>
            <a:ext cx="22154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749967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29284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E02624-910C-41C8-A140-38AC77982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5531" r="8019"/>
          <a:stretch/>
        </p:blipFill>
        <p:spPr>
          <a:xfrm>
            <a:off x="23" y="10"/>
            <a:ext cx="1129282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B83DE3-EDCD-445E-82EF-0F04E5DADFA3}"/>
              </a:ext>
            </a:extLst>
          </p:cNvPr>
          <p:cNvSpPr txBox="1"/>
          <p:nvPr/>
        </p:nvSpPr>
        <p:spPr>
          <a:xfrm>
            <a:off x="3760679" y="169601"/>
            <a:ext cx="9692640" cy="1303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Methodology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spc="-5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481D1F9-5E52-47FD-986A-08619F9D6A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036018"/>
              </p:ext>
            </p:extLst>
          </p:nvPr>
        </p:nvGraphicFramePr>
        <p:xfrm>
          <a:off x="950496" y="1040842"/>
          <a:ext cx="9692641" cy="5660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575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78482" y="253227"/>
            <a:ext cx="2756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Data Source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542066"/>
              </p:ext>
            </p:extLst>
          </p:nvPr>
        </p:nvGraphicFramePr>
        <p:xfrm>
          <a:off x="2426450" y="1799183"/>
          <a:ext cx="5971477" cy="26204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11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0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6977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School data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schooldigger.com (</a:t>
                      </a:r>
                      <a:r>
                        <a:rPr lang="en-US" b="1" dirty="0"/>
                        <a:t>API</a:t>
                      </a:r>
                      <a:r>
                        <a:rPr lang="en-US" dirty="0"/>
                        <a:t>)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Crime data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NJSP.Gov</a:t>
                      </a:r>
                      <a:endParaRPr lang="en-US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Real estate data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newjerseymls.com</a:t>
                      </a:r>
                      <a:endParaRPr lang="en-US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Transit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NJ Transit (</a:t>
                      </a:r>
                      <a:r>
                        <a:rPr lang="en-US" b="1" dirty="0"/>
                        <a:t>API</a:t>
                      </a:r>
                      <a:r>
                        <a:rPr lang="en-US" dirty="0"/>
                        <a:t>)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Population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United States Census Bureau</a:t>
                      </a:r>
                    </a:p>
                    <a:p>
                      <a:endParaRPr lang="en-US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663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19132691"/>
              </p:ext>
            </p:extLst>
          </p:nvPr>
        </p:nvGraphicFramePr>
        <p:xfrm>
          <a:off x="2044478" y="1571183"/>
          <a:ext cx="8740463" cy="452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10359" y="90013"/>
            <a:ext cx="6415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Creating a master data frame</a:t>
            </a:r>
          </a:p>
        </p:txBody>
      </p:sp>
    </p:spTree>
    <p:extLst>
      <p:ext uri="{BB962C8B-B14F-4D97-AF65-F5344CB8AC3E}">
        <p14:creationId xmlns:p14="http://schemas.microsoft.com/office/powerpoint/2010/main" val="4156159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Microsoft Office PowerPoint</Application>
  <PresentationFormat>Widescreen</PresentationFormat>
  <Paragraphs>125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Algerian</vt:lpstr>
      <vt:lpstr>Arial</vt:lpstr>
      <vt:lpstr>Calibri</vt:lpstr>
      <vt:lpstr>Wingdings</vt:lpstr>
      <vt:lpstr>Office Theme</vt:lpstr>
      <vt:lpstr>What-If Analysis For Residential Real Estate Data For New Jersey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What-If Analysis For Residential Real Estate Data For New Jersey</dc:title>
  <dc:creator>Nitin Sharma</dc:creator>
  <cp:lastModifiedBy>Nitin Sharma</cp:lastModifiedBy>
  <cp:revision>4</cp:revision>
  <dcterms:created xsi:type="dcterms:W3CDTF">2019-10-03T23:41:51Z</dcterms:created>
  <dcterms:modified xsi:type="dcterms:W3CDTF">2019-10-03T23:42:40Z</dcterms:modified>
</cp:coreProperties>
</file>